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16 </a:t>
            </a:r>
            <a:br>
              <a:rPr lang="en-US" altLang="en-US" sz="3200" b="1" dirty="0">
                <a:solidFill>
                  <a:schemeClr val="accent1"/>
                </a:solidFill>
              </a:rPr>
            </a:br>
            <a:r>
              <a:rPr lang="en-US" altLang="en-US" sz="2000" b="1" dirty="0">
                <a:solidFill>
                  <a:schemeClr val="accent1"/>
                </a:solidFill>
              </a:rPr>
              <a:t>(18/04/2022 – 24/04/2022)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C287538-362C-464D-AE52-D61B46751752}"/>
              </a:ext>
            </a:extLst>
          </p:cNvPr>
          <p:cNvPicPr>
            <a:picLocks noChangeAspect="1"/>
          </p:cNvPicPr>
          <p:nvPr/>
        </p:nvPicPr>
        <p:blipFill>
          <a:blip r:embed="rId2"/>
          <a:stretch>
            <a:fillRect/>
          </a:stretch>
        </p:blipFill>
        <p:spPr>
          <a:xfrm>
            <a:off x="-1" y="1418664"/>
            <a:ext cx="9144000" cy="1794311"/>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EAF5F2F-C214-4295-A777-0532A8B84EBE}"/>
              </a:ext>
            </a:extLst>
          </p:cNvPr>
          <p:cNvPicPr>
            <a:picLocks noChangeAspect="1"/>
          </p:cNvPicPr>
          <p:nvPr/>
        </p:nvPicPr>
        <p:blipFill>
          <a:blip r:embed="rId3"/>
          <a:stretch>
            <a:fillRect/>
          </a:stretch>
        </p:blipFill>
        <p:spPr>
          <a:xfrm>
            <a:off x="-5673"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3" name="Picture 2">
            <a:extLst>
              <a:ext uri="{FF2B5EF4-FFF2-40B4-BE49-F238E27FC236}">
                <a16:creationId xmlns:a16="http://schemas.microsoft.com/office/drawing/2014/main" id="{93B70435-7061-441B-A1F7-3ADE759D368D}"/>
              </a:ext>
            </a:extLst>
          </p:cNvPr>
          <p:cNvPicPr>
            <a:picLocks noChangeAspect="1"/>
          </p:cNvPicPr>
          <p:nvPr/>
        </p:nvPicPr>
        <p:blipFill>
          <a:blip r:embed="rId3"/>
          <a:stretch>
            <a:fillRect/>
          </a:stretch>
        </p:blipFill>
        <p:spPr>
          <a:xfrm>
            <a:off x="5129" y="976097"/>
            <a:ext cx="5402170" cy="2837811"/>
          </a:xfrm>
          <a:prstGeom prst="rect">
            <a:avLst/>
          </a:prstGeom>
        </p:spPr>
      </p:pic>
      <p:pic>
        <p:nvPicPr>
          <p:cNvPr id="4" name="Picture 3">
            <a:extLst>
              <a:ext uri="{FF2B5EF4-FFF2-40B4-BE49-F238E27FC236}">
                <a16:creationId xmlns:a16="http://schemas.microsoft.com/office/drawing/2014/main" id="{F5E82CBA-A0DC-4D6D-AB13-F2A711BCA64E}"/>
              </a:ext>
            </a:extLst>
          </p:cNvPr>
          <p:cNvPicPr>
            <a:picLocks noChangeAspect="1"/>
          </p:cNvPicPr>
          <p:nvPr/>
        </p:nvPicPr>
        <p:blipFill>
          <a:blip r:embed="rId4"/>
          <a:stretch>
            <a:fillRect/>
          </a:stretch>
        </p:blipFill>
        <p:spPr>
          <a:xfrm>
            <a:off x="5129" y="3873012"/>
            <a:ext cx="5402170" cy="2984988"/>
          </a:xfrm>
          <a:prstGeom prst="rect">
            <a:avLst/>
          </a:prstGeom>
        </p:spPr>
      </p:pic>
      <p:pic>
        <p:nvPicPr>
          <p:cNvPr id="11" name="Picture 10">
            <a:extLst>
              <a:ext uri="{FF2B5EF4-FFF2-40B4-BE49-F238E27FC236}">
                <a16:creationId xmlns:a16="http://schemas.microsoft.com/office/drawing/2014/main" id="{F65B71A6-2612-4659-9761-0C5F2B2B77F0}"/>
              </a:ext>
            </a:extLst>
          </p:cNvPr>
          <p:cNvPicPr>
            <a:picLocks noChangeAspect="1"/>
          </p:cNvPicPr>
          <p:nvPr/>
        </p:nvPicPr>
        <p:blipFill>
          <a:blip r:embed="rId5"/>
          <a:stretch>
            <a:fillRect/>
          </a:stretch>
        </p:blipFill>
        <p:spPr>
          <a:xfrm>
            <a:off x="5465063" y="980353"/>
            <a:ext cx="3673808" cy="2833555"/>
          </a:xfrm>
          <a:prstGeom prst="rect">
            <a:avLst/>
          </a:prstGeom>
        </p:spPr>
      </p:pic>
      <p:pic>
        <p:nvPicPr>
          <p:cNvPr id="12" name="Picture 11">
            <a:extLst>
              <a:ext uri="{FF2B5EF4-FFF2-40B4-BE49-F238E27FC236}">
                <a16:creationId xmlns:a16="http://schemas.microsoft.com/office/drawing/2014/main" id="{3544B26C-4DD9-4054-9B58-CF2CFB6A699E}"/>
              </a:ext>
            </a:extLst>
          </p:cNvPr>
          <p:cNvPicPr>
            <a:picLocks noChangeAspect="1"/>
          </p:cNvPicPr>
          <p:nvPr/>
        </p:nvPicPr>
        <p:blipFill>
          <a:blip r:embed="rId6"/>
          <a:stretch>
            <a:fillRect/>
          </a:stretch>
        </p:blipFill>
        <p:spPr>
          <a:xfrm>
            <a:off x="5465063" y="3882080"/>
            <a:ext cx="3673808" cy="297592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5FDC9C4B-9F22-4E50-BD05-47E180FC0C0F}"/>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AFA63D8-97F2-4A62-8D77-137060A2574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28FE48B-AE1B-4334-9669-CA695706026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3AADF9A-9A5A-4730-92AE-2270E447D031}"/>
              </a:ext>
            </a:extLst>
          </p:cNvPr>
          <p:cNvPicPr>
            <a:picLocks noChangeAspect="1"/>
          </p:cNvPicPr>
          <p:nvPr/>
        </p:nvPicPr>
        <p:blipFill>
          <a:blip r:embed="rId2"/>
          <a:stretch>
            <a:fillRect/>
          </a:stretch>
        </p:blipFill>
        <p:spPr>
          <a:xfrm>
            <a:off x="412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27BA6DE-7144-4B99-A893-B65F3363FA18}"/>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2F956EB-B07B-44CF-9039-3BA6674F7BB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A40FB54-0DF1-4BF2-BF75-D3645E71B5C1}"/>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16254</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16  (18/04/2022 – 24/04/2022)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1320</cp:revision>
  <dcterms:created xsi:type="dcterms:W3CDTF">2009-06-02T18:15:51Z</dcterms:created>
  <dcterms:modified xsi:type="dcterms:W3CDTF">2022-04-26T07:55:31Z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