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22" d="100"/>
          <a:sy n="122" d="100"/>
        </p:scale>
        <p:origin x="145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18 </a:t>
            </a:r>
            <a:br>
              <a:rPr lang="en-US" altLang="en-US" sz="3200" b="1" dirty="0">
                <a:solidFill>
                  <a:schemeClr val="accent1"/>
                </a:solidFill>
              </a:rPr>
            </a:br>
            <a:r>
              <a:rPr lang="en-US" altLang="en-US" sz="2000" b="1" dirty="0">
                <a:solidFill>
                  <a:schemeClr val="accent1"/>
                </a:solidFill>
              </a:rPr>
              <a:t>(02/05/2022 – 08/05/2022)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3334BF73-2A74-4FD8-A6F9-C83E9860F94B}"/>
              </a:ext>
            </a:extLst>
          </p:cNvPr>
          <p:cNvPicPr>
            <a:picLocks noChangeAspect="1"/>
          </p:cNvPicPr>
          <p:nvPr/>
        </p:nvPicPr>
        <p:blipFill>
          <a:blip r:embed="rId2"/>
          <a:stretch>
            <a:fillRect/>
          </a:stretch>
        </p:blipFill>
        <p:spPr>
          <a:xfrm>
            <a:off x="5081" y="1844824"/>
            <a:ext cx="9144000" cy="2107005"/>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60B3E5B-0600-43C9-A2BE-0EF8D74C1D23}"/>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EE75848-DDF1-4759-9D4D-600302762EC7}"/>
              </a:ext>
            </a:extLst>
          </p:cNvPr>
          <p:cNvPicPr>
            <a:picLocks noChangeAspect="1"/>
          </p:cNvPicPr>
          <p:nvPr/>
        </p:nvPicPr>
        <p:blipFill>
          <a:blip r:embed="rId2"/>
          <a:stretch>
            <a:fillRect/>
          </a:stretch>
        </p:blipFill>
        <p:spPr>
          <a:xfrm>
            <a:off x="4591430" y="40693"/>
            <a:ext cx="2552700" cy="876300"/>
          </a:xfrm>
          <a:prstGeom prst="rect">
            <a:avLst/>
          </a:prstGeom>
          <a:solidFill>
            <a:schemeClr val="bg1"/>
          </a:solidFill>
        </p:spPr>
      </p:pic>
      <p:pic>
        <p:nvPicPr>
          <p:cNvPr id="3" name="Picture 2">
            <a:extLst>
              <a:ext uri="{FF2B5EF4-FFF2-40B4-BE49-F238E27FC236}">
                <a16:creationId xmlns:a16="http://schemas.microsoft.com/office/drawing/2014/main" id="{18BA7B8D-C4DB-40C6-8070-9078631E326A}"/>
              </a:ext>
            </a:extLst>
          </p:cNvPr>
          <p:cNvPicPr>
            <a:picLocks noChangeAspect="1"/>
          </p:cNvPicPr>
          <p:nvPr/>
        </p:nvPicPr>
        <p:blipFill>
          <a:blip r:embed="rId3"/>
          <a:stretch>
            <a:fillRect/>
          </a:stretch>
        </p:blipFill>
        <p:spPr>
          <a:xfrm>
            <a:off x="0" y="959433"/>
            <a:ext cx="5407299" cy="2854475"/>
          </a:xfrm>
          <a:prstGeom prst="rect">
            <a:avLst/>
          </a:prstGeom>
        </p:spPr>
      </p:pic>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4"/>
          <a:stretch>
            <a:fillRect/>
          </a:stretch>
        </p:blipFill>
        <p:spPr>
          <a:xfrm>
            <a:off x="5465064" y="959433"/>
            <a:ext cx="3692124" cy="2854475"/>
          </a:xfrm>
          <a:prstGeom prst="rect">
            <a:avLst/>
          </a:prstGeom>
        </p:spPr>
      </p:pic>
      <p:pic>
        <p:nvPicPr>
          <p:cNvPr id="9" name="Picture 8">
            <a:extLst>
              <a:ext uri="{FF2B5EF4-FFF2-40B4-BE49-F238E27FC236}">
                <a16:creationId xmlns:a16="http://schemas.microsoft.com/office/drawing/2014/main" id="{30D283BF-C440-4F26-AC24-0FCD08D58F8D}"/>
              </a:ext>
            </a:extLst>
          </p:cNvPr>
          <p:cNvPicPr>
            <a:picLocks noChangeAspect="1"/>
          </p:cNvPicPr>
          <p:nvPr/>
        </p:nvPicPr>
        <p:blipFill>
          <a:blip r:embed="rId5"/>
          <a:stretch>
            <a:fillRect/>
          </a:stretch>
        </p:blipFill>
        <p:spPr>
          <a:xfrm>
            <a:off x="0" y="3882080"/>
            <a:ext cx="5407299" cy="2982120"/>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6"/>
          <a:stretch>
            <a:fillRect/>
          </a:stretch>
        </p:blipFill>
        <p:spPr>
          <a:xfrm>
            <a:off x="5465064" y="3882080"/>
            <a:ext cx="3678936" cy="298212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5FED30DB-0050-4BE9-891D-A2786AC46E9A}"/>
              </a:ext>
            </a:extLst>
          </p:cNvPr>
          <p:cNvPicPr>
            <a:picLocks noChangeAspect="1"/>
          </p:cNvPicPr>
          <p:nvPr/>
        </p:nvPicPr>
        <p:blipFill>
          <a:blip r:embed="rId2"/>
          <a:stretch>
            <a:fillRect/>
          </a:stretch>
        </p:blipFill>
        <p:spPr>
          <a:xfrm>
            <a:off x="238125"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FCDAE9D-3598-42EA-8D68-58DADA285BD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AF1CC032-CF81-47E9-B0B7-E49ACB7FE65D}"/>
              </a:ext>
            </a:extLst>
          </p:cNvPr>
          <p:cNvPicPr>
            <a:picLocks noChangeAspect="1"/>
          </p:cNvPicPr>
          <p:nvPr/>
        </p:nvPicPr>
        <p:blipFill>
          <a:blip r:embed="rId2"/>
          <a:stretch>
            <a:fillRect/>
          </a:stretch>
        </p:blipFill>
        <p:spPr>
          <a:xfrm>
            <a:off x="0" y="980728"/>
            <a:ext cx="9144000" cy="5848064"/>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307C3CD0-D7CD-430F-855B-D6EB0C83A7C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EE8C8A1-28E3-4892-B745-7A9895875933}"/>
              </a:ext>
            </a:extLst>
          </p:cNvPr>
          <p:cNvPicPr>
            <a:picLocks noChangeAspect="1"/>
          </p:cNvPicPr>
          <p:nvPr/>
        </p:nvPicPr>
        <p:blipFill>
          <a:blip r:embed="rId3"/>
          <a:stretch>
            <a:fillRect/>
          </a:stretch>
        </p:blipFill>
        <p:spPr>
          <a:xfrm>
            <a:off x="0" y="980728"/>
            <a:ext cx="9144000" cy="5859687"/>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A37361C-9586-4304-A392-C8EA1F271272}"/>
              </a:ext>
            </a:extLst>
          </p:cNvPr>
          <p:cNvPicPr>
            <a:picLocks noChangeAspect="1"/>
          </p:cNvPicPr>
          <p:nvPr/>
        </p:nvPicPr>
        <p:blipFill>
          <a:blip r:embed="rId2"/>
          <a:stretch>
            <a:fillRect/>
          </a:stretch>
        </p:blipFill>
        <p:spPr>
          <a:xfrm>
            <a:off x="43206"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6C78458B-CA3C-48B3-85DC-CCDD33B044CC}"/>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16264</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18  (02/05/2022 – 08/05/2022)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1322</cp:revision>
  <dcterms:created xsi:type="dcterms:W3CDTF">2009-06-02T18:15:51Z</dcterms:created>
  <dcterms:modified xsi:type="dcterms:W3CDTF">2022-05-11T10:05:16Z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