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357" autoAdjust="0"/>
  </p:normalViewPr>
  <p:slideViewPr>
    <p:cSldViewPr snapToObjects="1">
      <p:cViewPr varScale="1">
        <p:scale>
          <a:sx n="114" d="100"/>
          <a:sy n="114" d="100"/>
        </p:scale>
        <p:origin x="942" y="7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19 </a:t>
            </a:r>
            <a:br>
              <a:rPr lang="en-US" altLang="en-US" sz="3200" b="1" dirty="0">
                <a:solidFill>
                  <a:schemeClr val="accent1"/>
                </a:solidFill>
              </a:rPr>
            </a:br>
            <a:r>
              <a:rPr lang="en-US" altLang="en-US" sz="2000" b="1" dirty="0">
                <a:solidFill>
                  <a:schemeClr val="accent1"/>
                </a:solidFill>
              </a:rPr>
              <a:t>(09/05/2022 – 15/05/2022)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BFB4C60B-FE42-412B-87FA-3740CE6A20B5}"/>
              </a:ext>
            </a:extLst>
          </p:cNvPr>
          <p:cNvPicPr>
            <a:picLocks noChangeAspect="1"/>
          </p:cNvPicPr>
          <p:nvPr/>
        </p:nvPicPr>
        <p:blipFill>
          <a:blip r:embed="rId2"/>
          <a:stretch>
            <a:fillRect/>
          </a:stretch>
        </p:blipFill>
        <p:spPr>
          <a:xfrm>
            <a:off x="28660" y="1412776"/>
            <a:ext cx="9144000" cy="2323029"/>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48 507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49 512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4FC5F471-6245-40F5-B814-CEE96C1F1B77}"/>
              </a:ext>
            </a:extLst>
          </p:cNvPr>
          <p:cNvPicPr>
            <a:picLocks noChangeAspect="1"/>
          </p:cNvPicPr>
          <p:nvPr/>
        </p:nvPicPr>
        <p:blipFill>
          <a:blip r:embed="rId3"/>
          <a:stretch>
            <a:fillRect/>
          </a:stretch>
        </p:blipFill>
        <p:spPr>
          <a:xfrm>
            <a:off x="-1" y="980728"/>
            <a:ext cx="5880603"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AEE75848-DDF1-4759-9D4D-600302762EC7}"/>
              </a:ext>
            </a:extLst>
          </p:cNvPr>
          <p:cNvPicPr>
            <a:picLocks noChangeAspect="1"/>
          </p:cNvPicPr>
          <p:nvPr/>
        </p:nvPicPr>
        <p:blipFill>
          <a:blip r:embed="rId2"/>
          <a:stretch>
            <a:fillRect/>
          </a:stretch>
        </p:blipFill>
        <p:spPr>
          <a:xfrm>
            <a:off x="4591430" y="40693"/>
            <a:ext cx="2552700" cy="876300"/>
          </a:xfrm>
          <a:prstGeom prst="rect">
            <a:avLst/>
          </a:prstGeom>
          <a:solidFill>
            <a:schemeClr val="bg1"/>
          </a:solidFill>
        </p:spPr>
      </p:pic>
      <p:pic>
        <p:nvPicPr>
          <p:cNvPr id="4" name="Picture 3">
            <a:extLst>
              <a:ext uri="{FF2B5EF4-FFF2-40B4-BE49-F238E27FC236}">
                <a16:creationId xmlns:a16="http://schemas.microsoft.com/office/drawing/2014/main" id="{F5140BB9-2504-4877-8177-3E4D8235404F}"/>
              </a:ext>
            </a:extLst>
          </p:cNvPr>
          <p:cNvPicPr>
            <a:picLocks noChangeAspect="1"/>
          </p:cNvPicPr>
          <p:nvPr/>
        </p:nvPicPr>
        <p:blipFill>
          <a:blip r:embed="rId3"/>
          <a:stretch>
            <a:fillRect/>
          </a:stretch>
        </p:blipFill>
        <p:spPr>
          <a:xfrm>
            <a:off x="5465064" y="959433"/>
            <a:ext cx="3692124" cy="2854475"/>
          </a:xfrm>
          <a:prstGeom prst="rect">
            <a:avLst/>
          </a:prstGeom>
        </p:spPr>
      </p:pic>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4"/>
          <a:stretch>
            <a:fillRect/>
          </a:stretch>
        </p:blipFill>
        <p:spPr>
          <a:xfrm>
            <a:off x="5465064" y="3882080"/>
            <a:ext cx="3678936" cy="2982120"/>
          </a:xfrm>
          <a:prstGeom prst="rect">
            <a:avLst/>
          </a:prstGeom>
        </p:spPr>
      </p:pic>
      <p:pic>
        <p:nvPicPr>
          <p:cNvPr id="5" name="Picture 4">
            <a:extLst>
              <a:ext uri="{FF2B5EF4-FFF2-40B4-BE49-F238E27FC236}">
                <a16:creationId xmlns:a16="http://schemas.microsoft.com/office/drawing/2014/main" id="{1AD8FE74-E908-44B1-B94F-0C8ED67E403C}"/>
              </a:ext>
            </a:extLst>
          </p:cNvPr>
          <p:cNvPicPr>
            <a:picLocks noChangeAspect="1"/>
          </p:cNvPicPr>
          <p:nvPr/>
        </p:nvPicPr>
        <p:blipFill>
          <a:blip r:embed="rId5"/>
          <a:stretch>
            <a:fillRect/>
          </a:stretch>
        </p:blipFill>
        <p:spPr>
          <a:xfrm>
            <a:off x="0" y="976097"/>
            <a:ext cx="5407299" cy="2837811"/>
          </a:xfrm>
          <a:prstGeom prst="rect">
            <a:avLst/>
          </a:prstGeom>
        </p:spPr>
      </p:pic>
      <p:pic>
        <p:nvPicPr>
          <p:cNvPr id="6" name="Picture 5">
            <a:extLst>
              <a:ext uri="{FF2B5EF4-FFF2-40B4-BE49-F238E27FC236}">
                <a16:creationId xmlns:a16="http://schemas.microsoft.com/office/drawing/2014/main" id="{C184BB0D-F729-4CCC-801E-5B0B629A7903}"/>
              </a:ext>
            </a:extLst>
          </p:cNvPr>
          <p:cNvPicPr>
            <a:picLocks noChangeAspect="1"/>
          </p:cNvPicPr>
          <p:nvPr/>
        </p:nvPicPr>
        <p:blipFill>
          <a:blip r:embed="rId6"/>
          <a:stretch>
            <a:fillRect/>
          </a:stretch>
        </p:blipFill>
        <p:spPr>
          <a:xfrm>
            <a:off x="0" y="3882080"/>
            <a:ext cx="5407299" cy="2982120"/>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49 512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50B7340A-793B-4BC8-839F-E16297E74DA9}"/>
              </a:ext>
            </a:extLst>
          </p:cNvPr>
          <p:cNvPicPr>
            <a:picLocks noChangeAspect="1"/>
          </p:cNvPicPr>
          <p:nvPr/>
        </p:nvPicPr>
        <p:blipFill>
          <a:blip r:embed="rId2"/>
          <a:stretch>
            <a:fillRect/>
          </a:stretch>
        </p:blipFill>
        <p:spPr>
          <a:xfrm>
            <a:off x="238125" y="1190588"/>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CD0BC1A6-F45A-42C0-9D00-60BC4EE122F8}"/>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562BFD22-9EC7-43B4-AE89-D3EB2284B1A4}"/>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EA221DC5-B8A5-4372-BBE0-ACB354743D0E}"/>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2E9856C0-4C8B-4598-9934-3C5F505AE4FB}"/>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885BF8FA-F195-4762-BF71-19C11E4280A7}"/>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D24645BD-7F3A-44CB-9FF6-196ED9E17757}"/>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16269</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19  (09/05/2022 – 15/05/2022)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1323</cp:revision>
  <dcterms:created xsi:type="dcterms:W3CDTF">2009-06-02T18:15:51Z</dcterms:created>
  <dcterms:modified xsi:type="dcterms:W3CDTF">2022-05-17T08:28:52Z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