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169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20 </a:t>
            </a:r>
            <a:br>
              <a:rPr lang="en-US" altLang="en-US" sz="3200" b="1" dirty="0">
                <a:solidFill>
                  <a:schemeClr val="accent1"/>
                </a:solidFill>
              </a:rPr>
            </a:br>
            <a:r>
              <a:rPr lang="en-US" altLang="en-US" sz="2000" b="1" dirty="0">
                <a:solidFill>
                  <a:schemeClr val="accent1"/>
                </a:solidFill>
              </a:rPr>
              <a:t>(16/05/2022 – 22/05/2022)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07744E17-A07D-4B3F-AB61-A56454C58C02}"/>
              </a:ext>
            </a:extLst>
          </p:cNvPr>
          <p:cNvPicPr>
            <a:picLocks noChangeAspect="1"/>
          </p:cNvPicPr>
          <p:nvPr/>
        </p:nvPicPr>
        <p:blipFill>
          <a:blip r:embed="rId2"/>
          <a:stretch>
            <a:fillRect/>
          </a:stretch>
        </p:blipFill>
        <p:spPr>
          <a:xfrm>
            <a:off x="-1" y="1466010"/>
            <a:ext cx="9144000" cy="2251021"/>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48 507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49 512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6B2630D-A8D9-4DAA-A86F-D8692F8BA364}"/>
              </a:ext>
            </a:extLst>
          </p:cNvPr>
          <p:cNvPicPr>
            <a:picLocks noChangeAspect="1"/>
          </p:cNvPicPr>
          <p:nvPr/>
        </p:nvPicPr>
        <p:blipFill>
          <a:blip r:embed="rId3"/>
          <a:stretch>
            <a:fillRect/>
          </a:stretch>
        </p:blipFill>
        <p:spPr>
          <a:xfrm>
            <a:off x="-2872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AEE75848-DDF1-4759-9D4D-600302762EC7}"/>
              </a:ext>
            </a:extLst>
          </p:cNvPr>
          <p:cNvPicPr>
            <a:picLocks noChangeAspect="1"/>
          </p:cNvPicPr>
          <p:nvPr/>
        </p:nvPicPr>
        <p:blipFill>
          <a:blip r:embed="rId2"/>
          <a:stretch>
            <a:fillRect/>
          </a:stretch>
        </p:blipFill>
        <p:spPr>
          <a:xfrm>
            <a:off x="4591430" y="40693"/>
            <a:ext cx="2552700" cy="876300"/>
          </a:xfrm>
          <a:prstGeom prst="rect">
            <a:avLst/>
          </a:prstGeom>
          <a:solidFill>
            <a:schemeClr val="bg1"/>
          </a:solidFill>
        </p:spPr>
      </p:pic>
      <p:pic>
        <p:nvPicPr>
          <p:cNvPr id="4" name="Picture 3">
            <a:extLst>
              <a:ext uri="{FF2B5EF4-FFF2-40B4-BE49-F238E27FC236}">
                <a16:creationId xmlns:a16="http://schemas.microsoft.com/office/drawing/2014/main" id="{F5140BB9-2504-4877-8177-3E4D8235404F}"/>
              </a:ext>
            </a:extLst>
          </p:cNvPr>
          <p:cNvPicPr>
            <a:picLocks noChangeAspect="1"/>
          </p:cNvPicPr>
          <p:nvPr/>
        </p:nvPicPr>
        <p:blipFill>
          <a:blip r:embed="rId3"/>
          <a:stretch>
            <a:fillRect/>
          </a:stretch>
        </p:blipFill>
        <p:spPr>
          <a:xfrm>
            <a:off x="5465064" y="959433"/>
            <a:ext cx="3692124" cy="2854475"/>
          </a:xfrm>
          <a:prstGeom prst="rect">
            <a:avLst/>
          </a:prstGeom>
        </p:spPr>
      </p:pic>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4"/>
          <a:stretch>
            <a:fillRect/>
          </a:stretch>
        </p:blipFill>
        <p:spPr>
          <a:xfrm>
            <a:off x="5465064" y="3882080"/>
            <a:ext cx="3678936" cy="2982120"/>
          </a:xfrm>
          <a:prstGeom prst="rect">
            <a:avLst/>
          </a:prstGeom>
        </p:spPr>
      </p:pic>
      <p:pic>
        <p:nvPicPr>
          <p:cNvPr id="3" name="Picture 2">
            <a:extLst>
              <a:ext uri="{FF2B5EF4-FFF2-40B4-BE49-F238E27FC236}">
                <a16:creationId xmlns:a16="http://schemas.microsoft.com/office/drawing/2014/main" id="{C9D6EA8D-4690-4516-A1EE-E1500B8B8155}"/>
              </a:ext>
            </a:extLst>
          </p:cNvPr>
          <p:cNvPicPr>
            <a:picLocks noChangeAspect="1"/>
          </p:cNvPicPr>
          <p:nvPr/>
        </p:nvPicPr>
        <p:blipFill>
          <a:blip r:embed="rId5"/>
          <a:stretch>
            <a:fillRect/>
          </a:stretch>
        </p:blipFill>
        <p:spPr>
          <a:xfrm>
            <a:off x="0" y="976097"/>
            <a:ext cx="5407299" cy="2837811"/>
          </a:xfrm>
          <a:prstGeom prst="rect">
            <a:avLst/>
          </a:prstGeom>
        </p:spPr>
      </p:pic>
      <p:pic>
        <p:nvPicPr>
          <p:cNvPr id="9" name="Picture 8">
            <a:extLst>
              <a:ext uri="{FF2B5EF4-FFF2-40B4-BE49-F238E27FC236}">
                <a16:creationId xmlns:a16="http://schemas.microsoft.com/office/drawing/2014/main" id="{0E287CBF-2C06-4298-816C-A3490F847450}"/>
              </a:ext>
            </a:extLst>
          </p:cNvPr>
          <p:cNvPicPr>
            <a:picLocks noChangeAspect="1"/>
          </p:cNvPicPr>
          <p:nvPr/>
        </p:nvPicPr>
        <p:blipFill>
          <a:blip r:embed="rId6"/>
          <a:stretch>
            <a:fillRect/>
          </a:stretch>
        </p:blipFill>
        <p:spPr>
          <a:xfrm>
            <a:off x="0" y="3856348"/>
            <a:ext cx="5407299" cy="3007852"/>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49 512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E9E5AC0A-8960-499C-BC2E-3B7E617309F9}"/>
              </a:ext>
            </a:extLst>
          </p:cNvPr>
          <p:cNvPicPr>
            <a:picLocks noChangeAspect="1"/>
          </p:cNvPicPr>
          <p:nvPr/>
        </p:nvPicPr>
        <p:blipFill>
          <a:blip r:embed="rId2"/>
          <a:stretch>
            <a:fillRect/>
          </a:stretch>
        </p:blipFill>
        <p:spPr>
          <a:xfrm>
            <a:off x="238125" y="116610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2D707A20-0241-4811-8662-0ADDBDD878E2}"/>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CD89ACB9-5918-4E73-B019-31BFC9B0D3AC}"/>
              </a:ext>
            </a:extLst>
          </p:cNvPr>
          <p:cNvPicPr>
            <a:picLocks noChangeAspect="1"/>
          </p:cNvPicPr>
          <p:nvPr/>
        </p:nvPicPr>
        <p:blipFill>
          <a:blip r:embed="rId2"/>
          <a:stretch>
            <a:fillRect/>
          </a:stretch>
        </p:blipFill>
        <p:spPr>
          <a:xfrm>
            <a:off x="5553"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9BCED213-5CF3-4B19-9B04-3FD9ADCB79BB}"/>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A10E7DDB-3D39-420C-A538-601A1EBB5B21}"/>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E06F27AB-EFA1-4138-A9E3-E69493AE701D}"/>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A9D8B90E-0EB8-490E-B2B5-86649F22D88E}"/>
              </a:ext>
            </a:extLst>
          </p:cNvPr>
          <p:cNvPicPr>
            <a:picLocks noChangeAspect="1"/>
          </p:cNvPicPr>
          <p:nvPr/>
        </p:nvPicPr>
        <p:blipFill>
          <a:blip r:embed="rId2"/>
          <a:stretch>
            <a:fillRect/>
          </a:stretch>
        </p:blipFill>
        <p:spPr>
          <a:xfrm>
            <a:off x="0"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16277</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20  (16/05/2022 – 22/05/2022)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1324</cp:revision>
  <dcterms:created xsi:type="dcterms:W3CDTF">2009-06-02T18:15:51Z</dcterms:created>
  <dcterms:modified xsi:type="dcterms:W3CDTF">2022-05-24T18:29:51Z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