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6357" autoAdjust="0"/>
  </p:normalViewPr>
  <p:slideViewPr>
    <p:cSldViewPr snapToObjects="1">
      <p:cViewPr varScale="1">
        <p:scale>
          <a:sx n="114" d="100"/>
          <a:sy n="114" d="100"/>
        </p:scale>
        <p:origin x="94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21 </a:t>
            </a:r>
            <a:br>
              <a:rPr lang="en-US" altLang="en-US" sz="3200" b="1" dirty="0">
                <a:solidFill>
                  <a:schemeClr val="accent1"/>
                </a:solidFill>
              </a:rPr>
            </a:br>
            <a:r>
              <a:rPr lang="en-US" altLang="en-US" sz="2000" b="1" dirty="0">
                <a:solidFill>
                  <a:schemeClr val="accent1"/>
                </a:solidFill>
              </a:rPr>
              <a:t>(23/05/2022 – 29/05/2022)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F5ADBC6E-BA7C-446A-9177-972765A690A3}"/>
              </a:ext>
            </a:extLst>
          </p:cNvPr>
          <p:cNvPicPr>
            <a:picLocks noChangeAspect="1"/>
          </p:cNvPicPr>
          <p:nvPr/>
        </p:nvPicPr>
        <p:blipFill>
          <a:blip r:embed="rId2"/>
          <a:stretch>
            <a:fillRect/>
          </a:stretch>
        </p:blipFill>
        <p:spPr>
          <a:xfrm>
            <a:off x="-1" y="1124744"/>
            <a:ext cx="9144000" cy="208823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48 507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49 512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BC088D53-5BEE-48D5-8F5C-7E70FC36B073}"/>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4" name="Picture 3">
            <a:extLst>
              <a:ext uri="{FF2B5EF4-FFF2-40B4-BE49-F238E27FC236}">
                <a16:creationId xmlns:a16="http://schemas.microsoft.com/office/drawing/2014/main" id="{F5140BB9-2504-4877-8177-3E4D8235404F}"/>
              </a:ext>
            </a:extLst>
          </p:cNvPr>
          <p:cNvPicPr>
            <a:picLocks noChangeAspect="1"/>
          </p:cNvPicPr>
          <p:nvPr/>
        </p:nvPicPr>
        <p:blipFill>
          <a:blip r:embed="rId2"/>
          <a:stretch>
            <a:fillRect/>
          </a:stretch>
        </p:blipFill>
        <p:spPr>
          <a:xfrm>
            <a:off x="5465064" y="959434"/>
            <a:ext cx="3692124" cy="2813360"/>
          </a:xfrm>
          <a:prstGeom prst="rect">
            <a:avLst/>
          </a:prstGeom>
        </p:spPr>
      </p:pic>
      <p:pic>
        <p:nvPicPr>
          <p:cNvPr id="10" name="Picture 9">
            <a:extLst>
              <a:ext uri="{FF2B5EF4-FFF2-40B4-BE49-F238E27FC236}">
                <a16:creationId xmlns:a16="http://schemas.microsoft.com/office/drawing/2014/main" id="{50648314-87DF-499F-82E6-FB4532F6F3C9}"/>
              </a:ext>
            </a:extLst>
          </p:cNvPr>
          <p:cNvPicPr>
            <a:picLocks noChangeAspect="1"/>
          </p:cNvPicPr>
          <p:nvPr/>
        </p:nvPicPr>
        <p:blipFill>
          <a:blip r:embed="rId3"/>
          <a:stretch>
            <a:fillRect/>
          </a:stretch>
        </p:blipFill>
        <p:spPr>
          <a:xfrm>
            <a:off x="5465064" y="3868274"/>
            <a:ext cx="3692124" cy="2995926"/>
          </a:xfrm>
          <a:prstGeom prst="rect">
            <a:avLst/>
          </a:prstGeom>
        </p:spPr>
      </p:pic>
      <p:pic>
        <p:nvPicPr>
          <p:cNvPr id="5" name="Picture 4">
            <a:extLst>
              <a:ext uri="{FF2B5EF4-FFF2-40B4-BE49-F238E27FC236}">
                <a16:creationId xmlns:a16="http://schemas.microsoft.com/office/drawing/2014/main" id="{D8A0DD88-00C4-48B3-B53E-D1A4C12362A4}"/>
              </a:ext>
            </a:extLst>
          </p:cNvPr>
          <p:cNvPicPr>
            <a:picLocks noChangeAspect="1"/>
          </p:cNvPicPr>
          <p:nvPr/>
        </p:nvPicPr>
        <p:blipFill>
          <a:blip r:embed="rId4"/>
          <a:stretch>
            <a:fillRect/>
          </a:stretch>
        </p:blipFill>
        <p:spPr>
          <a:xfrm>
            <a:off x="0" y="959433"/>
            <a:ext cx="5407299" cy="2813360"/>
          </a:xfrm>
          <a:prstGeom prst="rect">
            <a:avLst/>
          </a:prstGeom>
        </p:spPr>
      </p:pic>
      <p:pic>
        <p:nvPicPr>
          <p:cNvPr id="6" name="Picture 5">
            <a:extLst>
              <a:ext uri="{FF2B5EF4-FFF2-40B4-BE49-F238E27FC236}">
                <a16:creationId xmlns:a16="http://schemas.microsoft.com/office/drawing/2014/main" id="{83415354-C723-43FC-BC6A-DE60D6F4E654}"/>
              </a:ext>
            </a:extLst>
          </p:cNvPr>
          <p:cNvPicPr>
            <a:picLocks noChangeAspect="1"/>
          </p:cNvPicPr>
          <p:nvPr/>
        </p:nvPicPr>
        <p:blipFill>
          <a:blip r:embed="rId5"/>
          <a:stretch>
            <a:fillRect/>
          </a:stretch>
        </p:blipFill>
        <p:spPr>
          <a:xfrm>
            <a:off x="0" y="3868274"/>
            <a:ext cx="5407299" cy="2995926"/>
          </a:xfrm>
          <a:prstGeom prst="rect">
            <a:avLst/>
          </a:prstGeom>
        </p:spPr>
      </p:pic>
      <p:pic>
        <p:nvPicPr>
          <p:cNvPr id="11" name="Picture 10">
            <a:extLst>
              <a:ext uri="{FF2B5EF4-FFF2-40B4-BE49-F238E27FC236}">
                <a16:creationId xmlns:a16="http://schemas.microsoft.com/office/drawing/2014/main" id="{65C65C44-2FB0-43B0-90D7-78F39DF19548}"/>
              </a:ext>
            </a:extLst>
          </p:cNvPr>
          <p:cNvPicPr>
            <a:picLocks noChangeAspect="1"/>
          </p:cNvPicPr>
          <p:nvPr/>
        </p:nvPicPr>
        <p:blipFill>
          <a:blip r:embed="rId6"/>
          <a:stretch>
            <a:fillRect/>
          </a:stretch>
        </p:blipFill>
        <p:spPr>
          <a:xfrm>
            <a:off x="4499992" y="49047"/>
            <a:ext cx="2552700" cy="876300"/>
          </a:xfrm>
          <a:prstGeom prst="rect">
            <a:avLst/>
          </a:prstGeom>
          <a:solidFill>
            <a:schemeClr val="bg1"/>
          </a:solidFill>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49 512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4DFAD2D9-D17E-4CBE-A68D-1F058B1D2F48}"/>
              </a:ext>
            </a:extLst>
          </p:cNvPr>
          <p:cNvPicPr>
            <a:picLocks noChangeAspect="1"/>
          </p:cNvPicPr>
          <p:nvPr/>
        </p:nvPicPr>
        <p:blipFill>
          <a:blip r:embed="rId2"/>
          <a:stretch>
            <a:fillRect/>
          </a:stretch>
        </p:blipFill>
        <p:spPr>
          <a:xfrm>
            <a:off x="179512" y="112474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B14C7376-95E0-48A5-90B4-B6365794F04E}"/>
              </a:ext>
            </a:extLst>
          </p:cNvPr>
          <p:cNvPicPr>
            <a:picLocks noChangeAspect="1"/>
          </p:cNvPicPr>
          <p:nvPr/>
        </p:nvPicPr>
        <p:blipFill>
          <a:blip r:embed="rId2"/>
          <a:stretch>
            <a:fillRect/>
          </a:stretch>
        </p:blipFill>
        <p:spPr>
          <a:xfrm>
            <a:off x="5553"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A1D700C2-8D08-4095-9E0A-B1BB5F5B5C2E}"/>
              </a:ext>
            </a:extLst>
          </p:cNvPr>
          <p:cNvPicPr>
            <a:picLocks noChangeAspect="1"/>
          </p:cNvPicPr>
          <p:nvPr/>
        </p:nvPicPr>
        <p:blipFill>
          <a:blip r:embed="rId2"/>
          <a:stretch>
            <a:fillRect/>
          </a:stretch>
        </p:blipFill>
        <p:spPr>
          <a:xfrm>
            <a:off x="14658"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D212C0FA-CC4D-4E71-B1FB-C7A443B39A0E}"/>
              </a:ext>
            </a:extLst>
          </p:cNvPr>
          <p:cNvPicPr>
            <a:picLocks noChangeAspect="1"/>
          </p:cNvPicPr>
          <p:nvPr/>
        </p:nvPicPr>
        <p:blipFill>
          <a:blip r:embed="rId2"/>
          <a:stretch>
            <a:fillRect/>
          </a:stretch>
        </p:blipFill>
        <p:spPr>
          <a:xfrm>
            <a:off x="12539"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A19B00C5-34F2-45C9-A192-A908F7C310A5}"/>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A34378E7-D511-4712-87FC-E99A7086544A}"/>
              </a:ext>
            </a:extLst>
          </p:cNvPr>
          <p:cNvPicPr>
            <a:picLocks noChangeAspect="1"/>
          </p:cNvPicPr>
          <p:nvPr/>
        </p:nvPicPr>
        <p:blipFill>
          <a:blip r:embed="rId2"/>
          <a:stretch>
            <a:fillRect/>
          </a:stretch>
        </p:blipFill>
        <p:spPr>
          <a:xfrm>
            <a:off x="-13346" y="980728"/>
            <a:ext cx="9157345"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E79BE763-66CB-4196-90F1-5E8C8194262F}"/>
              </a:ext>
            </a:extLst>
          </p:cNvPr>
          <p:cNvPicPr>
            <a:picLocks noChangeAspect="1"/>
          </p:cNvPicPr>
          <p:nvPr/>
        </p:nvPicPr>
        <p:blipFill>
          <a:blip r:embed="rId2"/>
          <a:stretch>
            <a:fillRect/>
          </a:stretch>
        </p:blipFill>
        <p:spPr>
          <a:xfrm>
            <a:off x="3928"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F14D0AF-97AD-4236-8462-F2223B28AF6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16283</TotalTime>
  <Words>621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21  (23/05/2022 – 29/05/2022)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1325</cp:revision>
  <dcterms:created xsi:type="dcterms:W3CDTF">2009-06-02T18:15:51Z</dcterms:created>
  <dcterms:modified xsi:type="dcterms:W3CDTF">2022-05-31T13:31:31Z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