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22 </a:t>
            </a:r>
            <a:br>
              <a:rPr lang="en-US" altLang="en-US" sz="3200" b="1" dirty="0">
                <a:solidFill>
                  <a:schemeClr val="accent1"/>
                </a:solidFill>
              </a:rPr>
            </a:br>
            <a:r>
              <a:rPr lang="en-US" altLang="en-US" sz="2000" b="1" dirty="0">
                <a:solidFill>
                  <a:schemeClr val="accent1"/>
                </a:solidFill>
              </a:rPr>
              <a:t>(30/05/2022 – 05/06/2022)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EF6B3F4-2DBD-474A-937B-D4E7EB6D287B}"/>
              </a:ext>
            </a:extLst>
          </p:cNvPr>
          <p:cNvPicPr>
            <a:picLocks noChangeAspect="1"/>
          </p:cNvPicPr>
          <p:nvPr/>
        </p:nvPicPr>
        <p:blipFill>
          <a:blip r:embed="rId2"/>
          <a:stretch>
            <a:fillRect/>
          </a:stretch>
        </p:blipFill>
        <p:spPr>
          <a:xfrm>
            <a:off x="-1" y="1196752"/>
            <a:ext cx="9144000" cy="1674957"/>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49 017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D82186A-9C01-45D2-98BF-E29998A0D2E6}"/>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2"/>
          <a:stretch>
            <a:fillRect/>
          </a:stretch>
        </p:blipFill>
        <p:spPr>
          <a:xfrm>
            <a:off x="5465064" y="959434"/>
            <a:ext cx="3692124" cy="2813360"/>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3"/>
          <a:stretch>
            <a:fillRect/>
          </a:stretch>
        </p:blipFill>
        <p:spPr>
          <a:xfrm>
            <a:off x="5465064" y="3868274"/>
            <a:ext cx="3692124" cy="2995926"/>
          </a:xfrm>
          <a:prstGeom prst="rect">
            <a:avLst/>
          </a:prstGeom>
        </p:spPr>
      </p:pic>
      <p:pic>
        <p:nvPicPr>
          <p:cNvPr id="11" name="Picture 10">
            <a:extLst>
              <a:ext uri="{FF2B5EF4-FFF2-40B4-BE49-F238E27FC236}">
                <a16:creationId xmlns:a16="http://schemas.microsoft.com/office/drawing/2014/main" id="{65C65C44-2FB0-43B0-90D7-78F39DF19548}"/>
              </a:ext>
            </a:extLst>
          </p:cNvPr>
          <p:cNvPicPr>
            <a:picLocks noChangeAspect="1"/>
          </p:cNvPicPr>
          <p:nvPr/>
        </p:nvPicPr>
        <p:blipFill>
          <a:blip r:embed="rId4"/>
          <a:stretch>
            <a:fillRect/>
          </a:stretch>
        </p:blipFill>
        <p:spPr>
          <a:xfrm>
            <a:off x="4499992" y="49047"/>
            <a:ext cx="2552700" cy="876300"/>
          </a:xfrm>
          <a:prstGeom prst="rect">
            <a:avLst/>
          </a:prstGeom>
          <a:solidFill>
            <a:schemeClr val="bg1"/>
          </a:solidFill>
        </p:spPr>
      </p:pic>
      <p:pic>
        <p:nvPicPr>
          <p:cNvPr id="2" name="Picture 1">
            <a:extLst>
              <a:ext uri="{FF2B5EF4-FFF2-40B4-BE49-F238E27FC236}">
                <a16:creationId xmlns:a16="http://schemas.microsoft.com/office/drawing/2014/main" id="{F52DB06F-9F35-41B4-BA51-93C37DC324F5}"/>
              </a:ext>
            </a:extLst>
          </p:cNvPr>
          <p:cNvPicPr>
            <a:picLocks noChangeAspect="1"/>
          </p:cNvPicPr>
          <p:nvPr/>
        </p:nvPicPr>
        <p:blipFill>
          <a:blip r:embed="rId5"/>
          <a:stretch>
            <a:fillRect/>
          </a:stretch>
        </p:blipFill>
        <p:spPr>
          <a:xfrm>
            <a:off x="0" y="971999"/>
            <a:ext cx="5407299" cy="2813360"/>
          </a:xfrm>
          <a:prstGeom prst="rect">
            <a:avLst/>
          </a:prstGeom>
        </p:spPr>
      </p:pic>
      <p:pic>
        <p:nvPicPr>
          <p:cNvPr id="3" name="Picture 2">
            <a:extLst>
              <a:ext uri="{FF2B5EF4-FFF2-40B4-BE49-F238E27FC236}">
                <a16:creationId xmlns:a16="http://schemas.microsoft.com/office/drawing/2014/main" id="{841B4C1B-A841-4946-8C70-700F615DE4B6}"/>
              </a:ext>
            </a:extLst>
          </p:cNvPr>
          <p:cNvPicPr>
            <a:picLocks noChangeAspect="1"/>
          </p:cNvPicPr>
          <p:nvPr/>
        </p:nvPicPr>
        <p:blipFill>
          <a:blip r:embed="rId6"/>
          <a:stretch>
            <a:fillRect/>
          </a:stretch>
        </p:blipFill>
        <p:spPr>
          <a:xfrm>
            <a:off x="0" y="3880839"/>
            <a:ext cx="5407299" cy="2977161"/>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35D3E4E-BB1C-43C9-AB5B-83EF66863429}"/>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175D5A9-85F7-4CEA-B350-262E5727134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A5E5316-740E-4E4D-BCC0-1C659B63660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83BF0EA-A700-46D1-A8C4-47581058F03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D3293C99-B62B-4842-8B29-97EE2F7BA0AB}"/>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234BDFE5-8B12-45A6-A459-407251F74485}"/>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5BC9F0C-9066-4719-A595-FA2C79FF60FB}"/>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16290</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22  (30/05/2022 – 05/06/2022)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1327</cp:revision>
  <dcterms:created xsi:type="dcterms:W3CDTF">2009-06-02T18:15:51Z</dcterms:created>
  <dcterms:modified xsi:type="dcterms:W3CDTF">2022-06-08T07:55:58Z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