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handoutMasterIdLst>
    <p:handoutMasterId r:id="rId21"/>
  </p:handoutMasterIdLst>
  <p:sldIdLst>
    <p:sldId id="734" r:id="rId7"/>
    <p:sldId id="846" r:id="rId8"/>
    <p:sldId id="834" r:id="rId9"/>
    <p:sldId id="835" r:id="rId10"/>
    <p:sldId id="836" r:id="rId11"/>
    <p:sldId id="837" r:id="rId12"/>
    <p:sldId id="838" r:id="rId13"/>
    <p:sldId id="847" r:id="rId14"/>
    <p:sldId id="840" r:id="rId15"/>
    <p:sldId id="841" r:id="rId16"/>
    <p:sldId id="848" r:id="rId17"/>
    <p:sldId id="845" r:id="rId18"/>
    <p:sldId id="833" r:id="rId19"/>
  </p:sldIdLst>
  <p:sldSz cx="9144000" cy="6858000" type="screen4x3"/>
  <p:notesSz cx="10020300" cy="6888163"/>
  <p:defaultTextStyle>
    <a:defPPr>
      <a:defRPr lang="en-ZA"/>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253">
          <p15:clr>
            <a:srgbClr val="A4A3A4"/>
          </p15:clr>
        </p15:guide>
        <p15:guide id="2" orient="horz" pos="890">
          <p15:clr>
            <a:srgbClr val="A4A3A4"/>
          </p15:clr>
        </p15:guide>
        <p15:guide id="3" orient="horz" pos="3657">
          <p15:clr>
            <a:srgbClr val="A4A3A4"/>
          </p15:clr>
        </p15:guide>
        <p15:guide id="4" orient="horz" pos="1752">
          <p15:clr>
            <a:srgbClr val="A4A3A4"/>
          </p15:clr>
        </p15:guide>
        <p15:guide id="5" orient="horz" pos="4156">
          <p15:clr>
            <a:srgbClr val="A4A3A4"/>
          </p15:clr>
        </p15:guide>
        <p15:guide id="6" orient="horz" pos="3475">
          <p15:clr>
            <a:srgbClr val="A4A3A4"/>
          </p15:clr>
        </p15:guide>
        <p15:guide id="7" pos="5556">
          <p15:clr>
            <a:srgbClr val="A4A3A4"/>
          </p15:clr>
        </p15:guide>
        <p15:guide id="8" pos="5420">
          <p15:clr>
            <a:srgbClr val="A4A3A4"/>
          </p15:clr>
        </p15:guide>
        <p15:guide id="9" pos="340">
          <p15:clr>
            <a:srgbClr val="A4A3A4"/>
          </p15:clr>
        </p15:guide>
        <p15:guide id="10" pos="576">
          <p15:clr>
            <a:srgbClr val="A4A3A4"/>
          </p15:clr>
        </p15:guide>
        <p15:guide id="11" pos="4105">
          <p15:clr>
            <a:srgbClr val="A4A3A4"/>
          </p15:clr>
        </p15:guide>
      </p15:sldGuideLst>
    </p:ext>
    <p:ext uri="{2D200454-40CA-4A62-9FC3-DE9A4176ACB9}">
      <p15:notesGuideLst xmlns:p15="http://schemas.microsoft.com/office/powerpoint/2012/main">
        <p15:guide id="1" orient="horz" pos="2169">
          <p15:clr>
            <a:srgbClr val="A4A3A4"/>
          </p15:clr>
        </p15:guide>
        <p15:guide id="2" pos="315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66FFFF"/>
    <a:srgbClr val="00FF00"/>
    <a:srgbClr val="96330F"/>
    <a:srgbClr val="83725B"/>
    <a:srgbClr val="003896"/>
    <a:srgbClr val="B2B2B2"/>
    <a:srgbClr val="C0C0C0"/>
    <a:srgbClr val="EAEAEA"/>
    <a:srgbClr val="C9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44" autoAdjust="0"/>
    <p:restoredTop sz="96357" autoAdjust="0"/>
  </p:normalViewPr>
  <p:slideViewPr>
    <p:cSldViewPr snapToObjects="1">
      <p:cViewPr varScale="1">
        <p:scale>
          <a:sx n="114" d="100"/>
          <a:sy n="114" d="100"/>
        </p:scale>
        <p:origin x="948" y="102"/>
      </p:cViewPr>
      <p:guideLst>
        <p:guide orient="horz" pos="1253"/>
        <p:guide orient="horz" pos="890"/>
        <p:guide orient="horz" pos="3657"/>
        <p:guide orient="horz" pos="1752"/>
        <p:guide orient="horz" pos="4156"/>
        <p:guide orient="horz" pos="3475"/>
        <p:guide pos="5556"/>
        <p:guide pos="5420"/>
        <p:guide pos="340"/>
        <p:guide pos="576"/>
        <p:guide pos="4105"/>
      </p:guideLst>
    </p:cSldViewPr>
  </p:slideViewPr>
  <p:outlineViewPr>
    <p:cViewPr>
      <p:scale>
        <a:sx n="33" d="100"/>
        <a:sy n="33" d="100"/>
      </p:scale>
      <p:origin x="0" y="163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260" y="-90"/>
      </p:cViewPr>
      <p:guideLst>
        <p:guide orient="horz" pos="2169"/>
        <p:guide pos="315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7602"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GB"/>
          </a:p>
        </p:txBody>
      </p:sp>
      <p:sp>
        <p:nvSpPr>
          <p:cNvPr id="537603" name="Rectangle 3"/>
          <p:cNvSpPr>
            <a:spLocks noGrp="1" noChangeArrowheads="1"/>
          </p:cNvSpPr>
          <p:nvPr>
            <p:ph type="dt" sz="quarter"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GB"/>
          </a:p>
        </p:txBody>
      </p:sp>
      <p:sp>
        <p:nvSpPr>
          <p:cNvPr id="537604" name="Rectangle 4"/>
          <p:cNvSpPr>
            <a:spLocks noGrp="1" noChangeArrowheads="1"/>
          </p:cNvSpPr>
          <p:nvPr>
            <p:ph type="ftr" sz="quarter" idx="2"/>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GB"/>
          </a:p>
        </p:txBody>
      </p:sp>
      <p:sp>
        <p:nvSpPr>
          <p:cNvPr id="537605" name="Rectangle 5"/>
          <p:cNvSpPr>
            <a:spLocks noGrp="1" noChangeArrowheads="1"/>
          </p:cNvSpPr>
          <p:nvPr>
            <p:ph type="sldNum" sz="quarter" idx="3"/>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603596B3-5381-40D6-BC96-B52F29A672FE}" type="slidenum">
              <a:rPr lang="en-GB"/>
              <a:pPr>
                <a:defRPr/>
              </a:pPr>
              <a:t>‹#›</a:t>
            </a:fld>
            <a:endParaRPr lang="en-GB"/>
          </a:p>
        </p:txBody>
      </p:sp>
    </p:spTree>
    <p:extLst>
      <p:ext uri="{BB962C8B-B14F-4D97-AF65-F5344CB8AC3E}">
        <p14:creationId xmlns:p14="http://schemas.microsoft.com/office/powerpoint/2010/main" val="2538720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hdr" sz="quarter"/>
          </p:nvPr>
        </p:nvSpPr>
        <p:spPr bwMode="auto">
          <a:xfrm>
            <a:off x="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defTabSz="966788">
              <a:defRPr sz="1300"/>
            </a:lvl1pPr>
          </a:lstStyle>
          <a:p>
            <a:pPr>
              <a:defRPr/>
            </a:pPr>
            <a:endParaRPr lang="en-ZA"/>
          </a:p>
        </p:txBody>
      </p:sp>
      <p:sp>
        <p:nvSpPr>
          <p:cNvPr id="528387" name="Rectangle 3"/>
          <p:cNvSpPr>
            <a:spLocks noGrp="1" noChangeArrowheads="1"/>
          </p:cNvSpPr>
          <p:nvPr>
            <p:ph type="dt" idx="1"/>
          </p:nvPr>
        </p:nvSpPr>
        <p:spPr bwMode="auto">
          <a:xfrm>
            <a:off x="5676900" y="0"/>
            <a:ext cx="4341813" cy="34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lvl1pPr algn="r" defTabSz="966788">
              <a:defRPr sz="1300"/>
            </a:lvl1pPr>
          </a:lstStyle>
          <a:p>
            <a:pPr>
              <a:defRPr/>
            </a:pPr>
            <a:endParaRPr lang="en-ZA"/>
          </a:p>
        </p:txBody>
      </p:sp>
      <p:sp>
        <p:nvSpPr>
          <p:cNvPr id="29700" name="Rectangle 4"/>
          <p:cNvSpPr>
            <a:spLocks noGrp="1" noRot="1" noChangeAspect="1" noChangeArrowheads="1" noTextEdit="1"/>
          </p:cNvSpPr>
          <p:nvPr>
            <p:ph type="sldImg" idx="2"/>
          </p:nvPr>
        </p:nvSpPr>
        <p:spPr bwMode="auto">
          <a:xfrm>
            <a:off x="3287713" y="515938"/>
            <a:ext cx="3446462" cy="2584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28389" name="Rectangle 5"/>
          <p:cNvSpPr>
            <a:spLocks noGrp="1" noChangeArrowheads="1"/>
          </p:cNvSpPr>
          <p:nvPr>
            <p:ph type="body" sz="quarter" idx="3"/>
          </p:nvPr>
        </p:nvSpPr>
        <p:spPr bwMode="auto">
          <a:xfrm>
            <a:off x="1001713" y="3271838"/>
            <a:ext cx="8016875" cy="310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t" anchorCtr="0" compatLnSpc="1">
            <a:prstTxWarp prst="textNoShape">
              <a:avLst/>
            </a:prstTxWarp>
          </a:bodyPr>
          <a:lstStyle/>
          <a:p>
            <a:pPr lvl="0"/>
            <a:r>
              <a:rPr lang="en-ZA" noProof="0"/>
              <a:t>Click to edit Master text styles</a:t>
            </a:r>
          </a:p>
          <a:p>
            <a:pPr lvl="1"/>
            <a:r>
              <a:rPr lang="en-ZA" noProof="0"/>
              <a:t>Second level</a:t>
            </a:r>
          </a:p>
          <a:p>
            <a:pPr lvl="2"/>
            <a:r>
              <a:rPr lang="en-ZA" noProof="0"/>
              <a:t>Third level</a:t>
            </a:r>
          </a:p>
          <a:p>
            <a:pPr lvl="3"/>
            <a:r>
              <a:rPr lang="en-ZA" noProof="0"/>
              <a:t>Fourth level</a:t>
            </a:r>
          </a:p>
          <a:p>
            <a:pPr lvl="4"/>
            <a:r>
              <a:rPr lang="en-ZA" noProof="0"/>
              <a:t>Fifth level</a:t>
            </a:r>
          </a:p>
        </p:txBody>
      </p:sp>
      <p:sp>
        <p:nvSpPr>
          <p:cNvPr id="528390" name="Rectangle 6"/>
          <p:cNvSpPr>
            <a:spLocks noGrp="1" noChangeArrowheads="1"/>
          </p:cNvSpPr>
          <p:nvPr>
            <p:ph type="ftr" sz="quarter" idx="4"/>
          </p:nvPr>
        </p:nvSpPr>
        <p:spPr bwMode="auto">
          <a:xfrm>
            <a:off x="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defTabSz="966788">
              <a:defRPr sz="1300"/>
            </a:lvl1pPr>
          </a:lstStyle>
          <a:p>
            <a:pPr>
              <a:defRPr/>
            </a:pPr>
            <a:endParaRPr lang="en-ZA"/>
          </a:p>
        </p:txBody>
      </p:sp>
      <p:sp>
        <p:nvSpPr>
          <p:cNvPr id="528391" name="Rectangle 7"/>
          <p:cNvSpPr>
            <a:spLocks noGrp="1" noChangeArrowheads="1"/>
          </p:cNvSpPr>
          <p:nvPr>
            <p:ph type="sldNum" sz="quarter" idx="5"/>
          </p:nvPr>
        </p:nvSpPr>
        <p:spPr bwMode="auto">
          <a:xfrm>
            <a:off x="5676900" y="6542088"/>
            <a:ext cx="4341813" cy="34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16" tIns="48308" rIns="96616" bIns="48308" numCol="1" anchor="b" anchorCtr="0" compatLnSpc="1">
            <a:prstTxWarp prst="textNoShape">
              <a:avLst/>
            </a:prstTxWarp>
          </a:bodyPr>
          <a:lstStyle>
            <a:lvl1pPr algn="r" defTabSz="966788">
              <a:defRPr sz="1300"/>
            </a:lvl1pPr>
          </a:lstStyle>
          <a:p>
            <a:pPr>
              <a:defRPr/>
            </a:pPr>
            <a:fld id="{9E5ABD1E-08ED-4223-9BAA-C6471F8EBB32}" type="slidenum">
              <a:rPr lang="en-ZA"/>
              <a:pPr>
                <a:defRPr/>
              </a:pPr>
              <a:t>‹#›</a:t>
            </a:fld>
            <a:endParaRPr lang="en-ZA"/>
          </a:p>
        </p:txBody>
      </p:sp>
    </p:spTree>
    <p:extLst>
      <p:ext uri="{BB962C8B-B14F-4D97-AF65-F5344CB8AC3E}">
        <p14:creationId xmlns:p14="http://schemas.microsoft.com/office/powerpoint/2010/main" val="40258958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2005100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50"/>
          <p:cNvGrpSpPr>
            <a:grpSpLocks/>
          </p:cNvGrpSpPr>
          <p:nvPr userDrawn="1"/>
        </p:nvGrpSpPr>
        <p:grpSpPr bwMode="auto">
          <a:xfrm>
            <a:off x="-4763" y="0"/>
            <a:ext cx="9148763" cy="6858000"/>
            <a:chOff x="-3" y="0"/>
            <a:chExt cx="5763" cy="4320"/>
          </a:xfrm>
        </p:grpSpPr>
        <p:pic>
          <p:nvPicPr>
            <p:cNvPr id="5" name="Picture 148" descr="logo small"/>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1"/>
            <p:cNvSpPr>
              <a:spLocks noChangeArrowheads="1"/>
            </p:cNvSpPr>
            <p:nvPr userDrawn="1"/>
          </p:nvSpPr>
          <p:spPr bwMode="auto">
            <a:xfrm>
              <a:off x="-3" y="0"/>
              <a:ext cx="5763" cy="4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7" name="Picture 23" descr="dd"/>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101"/>
            <p:cNvSpPr>
              <a:spLocks noChangeArrowheads="1"/>
            </p:cNvSpPr>
            <p:nvPr userDrawn="1"/>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9" name="Oval 102" descr="coolers"/>
            <p:cNvSpPr>
              <a:spLocks noChangeArrowheads="1"/>
            </p:cNvSpPr>
            <p:nvPr userDrawn="1"/>
          </p:nvSpPr>
          <p:spPr bwMode="auto">
            <a:xfrm>
              <a:off x="275" y="858"/>
              <a:ext cx="1362" cy="1369"/>
            </a:xfrm>
            <a:prstGeom prst="ellipse">
              <a:avLst/>
            </a:prstGeom>
            <a:blipFill dpi="0" rotWithShape="1">
              <a:blip r:embed="rId4"/>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0" name="Oval 103"/>
            <p:cNvSpPr>
              <a:spLocks noChangeArrowheads="1"/>
            </p:cNvSpPr>
            <p:nvPr userDrawn="1"/>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1" name="Oval 104"/>
            <p:cNvSpPr>
              <a:spLocks noChangeArrowheads="1"/>
            </p:cNvSpPr>
            <p:nvPr userDrawn="1"/>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2" name="Oval 105"/>
            <p:cNvSpPr>
              <a:spLocks noChangeArrowheads="1"/>
            </p:cNvSpPr>
            <p:nvPr userDrawn="1"/>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3" name="Oval 106"/>
            <p:cNvSpPr>
              <a:spLocks noChangeArrowheads="1"/>
            </p:cNvSpPr>
            <p:nvPr userDrawn="1"/>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4" name="Oval 107"/>
            <p:cNvSpPr>
              <a:spLocks noChangeArrowheads="1"/>
            </p:cNvSpPr>
            <p:nvPr userDrawn="1"/>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5" name="Oval 108"/>
            <p:cNvSpPr>
              <a:spLocks noChangeArrowheads="1"/>
            </p:cNvSpPr>
            <p:nvPr userDrawn="1"/>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6" name="Oval 109"/>
            <p:cNvSpPr>
              <a:spLocks noChangeArrowheads="1"/>
            </p:cNvSpPr>
            <p:nvPr userDrawn="1"/>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7" name="Oval 110"/>
            <p:cNvSpPr>
              <a:spLocks noChangeArrowheads="1"/>
            </p:cNvSpPr>
            <p:nvPr userDrawn="1"/>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 name="Oval 111"/>
            <p:cNvSpPr>
              <a:spLocks noChangeArrowheads="1"/>
            </p:cNvSpPr>
            <p:nvPr userDrawn="1"/>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9" name="Oval 112"/>
            <p:cNvSpPr>
              <a:spLocks noChangeArrowheads="1"/>
            </p:cNvSpPr>
            <p:nvPr userDrawn="1"/>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0" name="Oval 113"/>
            <p:cNvSpPr>
              <a:spLocks noChangeArrowheads="1"/>
            </p:cNvSpPr>
            <p:nvPr userDrawn="1"/>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1" name="Oval 114"/>
            <p:cNvSpPr>
              <a:spLocks noChangeArrowheads="1"/>
            </p:cNvSpPr>
            <p:nvPr userDrawn="1"/>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2" name="Oval 115"/>
            <p:cNvSpPr>
              <a:spLocks noChangeArrowheads="1"/>
            </p:cNvSpPr>
            <p:nvPr userDrawn="1"/>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3" name="Oval 116"/>
            <p:cNvSpPr>
              <a:spLocks noChangeArrowheads="1"/>
            </p:cNvSpPr>
            <p:nvPr userDrawn="1"/>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4" name="Oval 117"/>
            <p:cNvSpPr>
              <a:spLocks noChangeArrowheads="1"/>
            </p:cNvSpPr>
            <p:nvPr userDrawn="1"/>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5" name="Oval 118" descr="face"/>
            <p:cNvSpPr>
              <a:spLocks noChangeArrowheads="1"/>
            </p:cNvSpPr>
            <p:nvPr userDrawn="1"/>
          </p:nvSpPr>
          <p:spPr bwMode="auto">
            <a:xfrm>
              <a:off x="633" y="445"/>
              <a:ext cx="700" cy="701"/>
            </a:xfrm>
            <a:prstGeom prst="ellipse">
              <a:avLst/>
            </a:prstGeom>
            <a:blipFill dpi="0" rotWithShape="1">
              <a:blip r:embed="rId5">
                <a:lum contrast="6000"/>
              </a:blip>
              <a:srcRect/>
              <a:stretch>
                <a:fillRect/>
              </a:stretch>
            </a:blipFill>
            <a:ln>
              <a:noFill/>
            </a:ln>
            <a:extLst>
              <a:ext uri="{91240B29-F687-4F45-9708-019B960494DF}">
                <a14:hiddenLine xmlns:a14="http://schemas.microsoft.com/office/drawing/2010/main" w="9525">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6" name="Oval 119"/>
            <p:cNvSpPr>
              <a:spLocks noChangeArrowheads="1"/>
            </p:cNvSpPr>
            <p:nvPr userDrawn="1"/>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7" name="Oval 120"/>
            <p:cNvSpPr>
              <a:spLocks noChangeArrowheads="1"/>
            </p:cNvSpPr>
            <p:nvPr userDrawn="1"/>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8" name="Oval 121"/>
            <p:cNvSpPr>
              <a:spLocks noChangeArrowheads="1"/>
            </p:cNvSpPr>
            <p:nvPr userDrawn="1"/>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29" name="Oval 122"/>
            <p:cNvSpPr>
              <a:spLocks noChangeArrowheads="1"/>
            </p:cNvSpPr>
            <p:nvPr userDrawn="1"/>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0" name="Oval 123"/>
            <p:cNvSpPr>
              <a:spLocks noChangeArrowheads="1"/>
            </p:cNvSpPr>
            <p:nvPr userDrawn="1"/>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1" name="Oval 124"/>
            <p:cNvSpPr>
              <a:spLocks noChangeArrowheads="1"/>
            </p:cNvSpPr>
            <p:nvPr userDrawn="1"/>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2" name="Oval 125"/>
            <p:cNvSpPr>
              <a:spLocks noChangeArrowheads="1"/>
            </p:cNvSpPr>
            <p:nvPr userDrawn="1"/>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3" name="Oval 126"/>
            <p:cNvSpPr>
              <a:spLocks noChangeArrowheads="1"/>
            </p:cNvSpPr>
            <p:nvPr userDrawn="1"/>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4" name="Oval 127"/>
            <p:cNvSpPr>
              <a:spLocks noChangeArrowheads="1"/>
            </p:cNvSpPr>
            <p:nvPr userDrawn="1"/>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5" name="Oval 128" descr="new smal workers"/>
            <p:cNvSpPr>
              <a:spLocks noChangeArrowheads="1"/>
            </p:cNvSpPr>
            <p:nvPr userDrawn="1"/>
          </p:nvSpPr>
          <p:spPr bwMode="auto">
            <a:xfrm>
              <a:off x="304" y="2033"/>
              <a:ext cx="1135" cy="1143"/>
            </a:xfrm>
            <a:prstGeom prst="ellipse">
              <a:avLst/>
            </a:prstGeom>
            <a:blipFill dpi="0" rotWithShape="1">
              <a:blip r:embed="rId6">
                <a:lum contrast="12000"/>
              </a:blip>
              <a:srcRect/>
              <a:stretch>
                <a:fillRect/>
              </a:stretch>
            </a:blipFill>
            <a:ln>
              <a:noFill/>
            </a:ln>
            <a:extLst>
              <a:ext uri="{91240B29-F687-4F45-9708-019B960494DF}">
                <a14:hiddenLine xmlns:a14="http://schemas.microsoft.com/office/drawing/2010/main" w="0">
                  <a:solidFill>
                    <a:srgbClr val="83725B"/>
                  </a:solidFill>
                  <a:round/>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6" name="Oval 129"/>
            <p:cNvSpPr>
              <a:spLocks noChangeArrowheads="1"/>
            </p:cNvSpPr>
            <p:nvPr userDrawn="1"/>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7" name="Oval 130"/>
            <p:cNvSpPr>
              <a:spLocks noChangeArrowheads="1"/>
            </p:cNvSpPr>
            <p:nvPr userDrawn="1"/>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8" name="Oval 131"/>
            <p:cNvSpPr>
              <a:spLocks noChangeArrowheads="1"/>
            </p:cNvSpPr>
            <p:nvPr userDrawn="1"/>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39" name="Oval 132"/>
            <p:cNvSpPr>
              <a:spLocks noChangeArrowheads="1"/>
            </p:cNvSpPr>
            <p:nvPr userDrawn="1"/>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0" name="Oval 133"/>
            <p:cNvSpPr>
              <a:spLocks noChangeArrowheads="1"/>
            </p:cNvSpPr>
            <p:nvPr userDrawn="1"/>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1" name="Oval 134"/>
            <p:cNvSpPr>
              <a:spLocks noChangeArrowheads="1"/>
            </p:cNvSpPr>
            <p:nvPr userDrawn="1"/>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2" name="Oval 135"/>
            <p:cNvSpPr>
              <a:spLocks noChangeArrowheads="1"/>
            </p:cNvSpPr>
            <p:nvPr userDrawn="1"/>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3" name="Oval 136"/>
            <p:cNvSpPr>
              <a:spLocks noChangeArrowheads="1"/>
            </p:cNvSpPr>
            <p:nvPr userDrawn="1"/>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4" name="Oval 137"/>
            <p:cNvSpPr>
              <a:spLocks noChangeArrowheads="1"/>
            </p:cNvSpPr>
            <p:nvPr userDrawn="1"/>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5" name="Oval 138" descr="boom"/>
            <p:cNvSpPr>
              <a:spLocks noChangeArrowheads="1"/>
            </p:cNvSpPr>
            <p:nvPr userDrawn="1"/>
          </p:nvSpPr>
          <p:spPr bwMode="auto">
            <a:xfrm>
              <a:off x="638" y="3018"/>
              <a:ext cx="949" cy="957"/>
            </a:xfrm>
            <a:prstGeom prst="ellipse">
              <a:avLst/>
            </a:prstGeom>
            <a:blipFill dpi="0" rotWithShape="1">
              <a:blip r:embed="rId7">
                <a:lum contrast="6000"/>
              </a:blip>
              <a:srcRect/>
              <a:stretch>
                <a:fillRect/>
              </a:stretch>
            </a:blipFill>
            <a:ln>
              <a:noFill/>
            </a:ln>
            <a:extLst>
              <a:ext uri="{91240B29-F687-4F45-9708-019B960494DF}">
                <a14:hiddenLine xmlns:a14="http://schemas.microsoft.com/office/drawing/2010/main" w="9525">
                  <a:solidFill>
                    <a:srgbClr val="83725B"/>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6" name="Oval 139"/>
            <p:cNvSpPr>
              <a:spLocks noChangeArrowheads="1"/>
            </p:cNvSpPr>
            <p:nvPr userDrawn="1"/>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7" name="Oval 140"/>
            <p:cNvSpPr>
              <a:spLocks noChangeArrowheads="1"/>
            </p:cNvSpPr>
            <p:nvPr userDrawn="1"/>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48" name="Oval 141"/>
            <p:cNvSpPr>
              <a:spLocks noChangeArrowheads="1"/>
            </p:cNvSpPr>
            <p:nvPr userDrawn="1"/>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3075" name="Rectangle 3"/>
          <p:cNvSpPr>
            <a:spLocks noGrp="1" noChangeArrowheads="1"/>
          </p:cNvSpPr>
          <p:nvPr>
            <p:ph type="ctrTitle"/>
          </p:nvPr>
        </p:nvSpPr>
        <p:spPr>
          <a:xfrm>
            <a:off x="3059113" y="3271838"/>
            <a:ext cx="5545137" cy="676275"/>
          </a:xfrm>
        </p:spPr>
        <p:txBody>
          <a:bodyPr anchor="b"/>
          <a:lstStyle>
            <a:lvl1pPr>
              <a:defRPr>
                <a:solidFill>
                  <a:srgbClr val="003896"/>
                </a:solidFill>
              </a:defRPr>
            </a:lvl1pPr>
          </a:lstStyle>
          <a:p>
            <a:pPr lvl="0"/>
            <a:r>
              <a:rPr lang="en-ZA" noProof="0"/>
              <a:t>Click to edit Master title style</a:t>
            </a:r>
          </a:p>
        </p:txBody>
      </p:sp>
      <p:sp>
        <p:nvSpPr>
          <p:cNvPr id="3076" name="Rectangle 4"/>
          <p:cNvSpPr>
            <a:spLocks noGrp="1" noChangeArrowheads="1"/>
          </p:cNvSpPr>
          <p:nvPr>
            <p:ph type="subTitle" idx="1"/>
          </p:nvPr>
        </p:nvSpPr>
        <p:spPr>
          <a:xfrm>
            <a:off x="3059113" y="4092575"/>
            <a:ext cx="5545137" cy="2220913"/>
          </a:xfrm>
        </p:spPr>
        <p:txBody>
          <a:bodyPr/>
          <a:lstStyle>
            <a:lvl1pPr marL="0" indent="0">
              <a:buFontTx/>
              <a:buNone/>
              <a:defRPr sz="1800">
                <a:solidFill>
                  <a:srgbClr val="83725B"/>
                </a:solidFill>
              </a:defRPr>
            </a:lvl1pPr>
          </a:lstStyle>
          <a:p>
            <a:pPr lvl="0"/>
            <a:r>
              <a:rPr lang="en-ZA" noProof="0"/>
              <a:t>Click to edit Master subtitle style</a:t>
            </a:r>
          </a:p>
        </p:txBody>
      </p:sp>
    </p:spTree>
    <p:extLst>
      <p:ext uri="{BB962C8B-B14F-4D97-AF65-F5344CB8AC3E}">
        <p14:creationId xmlns:p14="http://schemas.microsoft.com/office/powerpoint/2010/main" val="2435548152"/>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BF3CBBD-AD4C-47A6-9748-313A42329395}" type="slidenum">
              <a:rPr lang="en-ZA"/>
              <a:pPr>
                <a:defRPr/>
              </a:pPr>
              <a:t>‹#›</a:t>
            </a:fld>
            <a:endParaRPr lang="en-ZA"/>
          </a:p>
        </p:txBody>
      </p:sp>
    </p:spTree>
    <p:extLst>
      <p:ext uri="{BB962C8B-B14F-4D97-AF65-F5344CB8AC3E}">
        <p14:creationId xmlns:p14="http://schemas.microsoft.com/office/powerpoint/2010/main" val="666683780"/>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166688"/>
            <a:ext cx="2093913" cy="631507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36563" y="166688"/>
            <a:ext cx="6132512" cy="6315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DE5B8377-E023-40AC-A772-23DEFF1CF89A}" type="slidenum">
              <a:rPr lang="en-ZA"/>
              <a:pPr>
                <a:defRPr/>
              </a:pPr>
              <a:t>‹#›</a:t>
            </a:fld>
            <a:endParaRPr lang="en-ZA"/>
          </a:p>
        </p:txBody>
      </p:sp>
    </p:spTree>
    <p:extLst>
      <p:ext uri="{BB962C8B-B14F-4D97-AF65-F5344CB8AC3E}">
        <p14:creationId xmlns:p14="http://schemas.microsoft.com/office/powerpoint/2010/main" val="16721919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36563" y="166688"/>
            <a:ext cx="8378825" cy="6315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Slide Number Placeholder 4"/>
          <p:cNvSpPr>
            <a:spLocks noGrp="1"/>
          </p:cNvSpPr>
          <p:nvPr>
            <p:ph type="sldNum" sz="quarter" idx="11"/>
          </p:nvPr>
        </p:nvSpPr>
        <p:spPr>
          <a:xfrm>
            <a:off x="3851275" y="6453188"/>
            <a:ext cx="1008063" cy="268287"/>
          </a:xfrm>
        </p:spPr>
        <p:txBody>
          <a:bodyPr/>
          <a:lstStyle>
            <a:lvl1pPr>
              <a:defRPr/>
            </a:lvl1pPr>
          </a:lstStyle>
          <a:p>
            <a:pPr>
              <a:defRPr/>
            </a:pPr>
            <a:fld id="{44B22A50-21D9-4139-9F70-095CEF76B13A}" type="slidenum">
              <a:rPr lang="en-ZA"/>
              <a:pPr>
                <a:defRPr/>
              </a:pPr>
              <a:t>‹#›</a:t>
            </a:fld>
            <a:endParaRPr lang="en-ZA"/>
          </a:p>
        </p:txBody>
      </p:sp>
    </p:spTree>
    <p:extLst>
      <p:ext uri="{BB962C8B-B14F-4D97-AF65-F5344CB8AC3E}">
        <p14:creationId xmlns:p14="http://schemas.microsoft.com/office/powerpoint/2010/main" val="40760867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3754169545"/>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517BA891-A20F-4C93-905E-22C591962B22}" type="slidenum">
              <a:rPr lang="en-ZA"/>
              <a:pPr>
                <a:defRPr/>
              </a:pPr>
              <a:t>‹#›</a:t>
            </a:fld>
            <a:endParaRPr lang="en-ZA"/>
          </a:p>
        </p:txBody>
      </p:sp>
    </p:spTree>
    <p:extLst>
      <p:ext uri="{BB962C8B-B14F-4D97-AF65-F5344CB8AC3E}">
        <p14:creationId xmlns:p14="http://schemas.microsoft.com/office/powerpoint/2010/main" val="2690252455"/>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436563" y="1436688"/>
            <a:ext cx="4113212"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4702175" y="1436688"/>
            <a:ext cx="411321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1781970883"/>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lvl1pPr>
              <a:defRPr/>
            </a:lvl1pPr>
          </a:lstStyle>
          <a:p>
            <a:pPr>
              <a:defRPr/>
            </a:pPr>
            <a:endParaRPr lang="en-ZA"/>
          </a:p>
        </p:txBody>
      </p:sp>
      <p:sp>
        <p:nvSpPr>
          <p:cNvPr id="8" name="Footer Placeholder 7"/>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9" name="Slide Number Placeholder 8"/>
          <p:cNvSpPr>
            <a:spLocks noGrp="1"/>
          </p:cNvSpPr>
          <p:nvPr>
            <p:ph type="sldNum" sz="quarter" idx="12"/>
          </p:nvPr>
        </p:nvSpPr>
        <p:spPr/>
        <p:txBody>
          <a:bodyPr/>
          <a:lstStyle>
            <a:lvl1pPr>
              <a:defRPr/>
            </a:lvl1pPr>
          </a:lstStyle>
          <a:p>
            <a:pPr>
              <a:defRPr/>
            </a:pPr>
            <a:fld id="{40D0AE60-B9FD-4F7E-B951-9A85E7460DE7}" type="slidenum">
              <a:rPr lang="en-ZA"/>
              <a:pPr>
                <a:defRPr/>
              </a:pPr>
              <a:t>‹#›</a:t>
            </a:fld>
            <a:endParaRPr lang="en-ZA"/>
          </a:p>
        </p:txBody>
      </p:sp>
    </p:spTree>
    <p:extLst>
      <p:ext uri="{BB962C8B-B14F-4D97-AF65-F5344CB8AC3E}">
        <p14:creationId xmlns:p14="http://schemas.microsoft.com/office/powerpoint/2010/main" val="2956336516"/>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lvl1pPr>
              <a:defRPr/>
            </a:lvl1pPr>
          </a:lstStyle>
          <a:p>
            <a:pPr>
              <a:defRPr/>
            </a:pPr>
            <a:endParaRPr lang="en-ZA"/>
          </a:p>
        </p:txBody>
      </p:sp>
      <p:sp>
        <p:nvSpPr>
          <p:cNvPr id="4" name="Footer Placeholder 3"/>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5" name="Slide Number Placeholder 4"/>
          <p:cNvSpPr>
            <a:spLocks noGrp="1"/>
          </p:cNvSpPr>
          <p:nvPr>
            <p:ph type="sldNum" sz="quarter" idx="12"/>
          </p:nvPr>
        </p:nvSpPr>
        <p:spPr/>
        <p:txBody>
          <a:bodyPr/>
          <a:lstStyle>
            <a:lvl1pPr>
              <a:defRPr/>
            </a:lvl1pPr>
          </a:lstStyle>
          <a:p>
            <a:pPr>
              <a:defRPr/>
            </a:pPr>
            <a:fld id="{D31DD15A-7BB3-48C3-B4B1-C8446CB662EF}" type="slidenum">
              <a:rPr lang="en-ZA"/>
              <a:pPr>
                <a:defRPr/>
              </a:pPr>
              <a:t>‹#›</a:t>
            </a:fld>
            <a:endParaRPr lang="en-ZA"/>
          </a:p>
        </p:txBody>
      </p:sp>
    </p:spTree>
    <p:extLst>
      <p:ext uri="{BB962C8B-B14F-4D97-AF65-F5344CB8AC3E}">
        <p14:creationId xmlns:p14="http://schemas.microsoft.com/office/powerpoint/2010/main" val="183581270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ZA"/>
          </a:p>
        </p:txBody>
      </p:sp>
      <p:sp>
        <p:nvSpPr>
          <p:cNvPr id="3" name="Footer Placeholder 2"/>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4" name="Slide Number Placeholder 3"/>
          <p:cNvSpPr>
            <a:spLocks noGrp="1"/>
          </p:cNvSpPr>
          <p:nvPr>
            <p:ph type="sldNum" sz="quarter" idx="12"/>
          </p:nvPr>
        </p:nvSpPr>
        <p:spPr/>
        <p:txBody>
          <a:bodyPr/>
          <a:lstStyle>
            <a:lvl1pPr>
              <a:defRPr/>
            </a:lvl1pPr>
          </a:lstStyle>
          <a:p>
            <a:pPr>
              <a:defRPr/>
            </a:pPr>
            <a:fld id="{ADA9A489-9153-4A56-8370-6342C7F5FE0B}" type="slidenum">
              <a:rPr lang="en-ZA"/>
              <a:pPr>
                <a:defRPr/>
              </a:pPr>
              <a:t>‹#›</a:t>
            </a:fld>
            <a:endParaRPr lang="en-ZA"/>
          </a:p>
        </p:txBody>
      </p:sp>
    </p:spTree>
    <p:extLst>
      <p:ext uri="{BB962C8B-B14F-4D97-AF65-F5344CB8AC3E}">
        <p14:creationId xmlns:p14="http://schemas.microsoft.com/office/powerpoint/2010/main" val="1391278187"/>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F4D319EA-168A-4094-A005-556605F3BB95}" type="slidenum">
              <a:rPr lang="en-ZA"/>
              <a:pPr>
                <a:defRPr/>
              </a:pPr>
              <a:t>‹#›</a:t>
            </a:fld>
            <a:endParaRPr lang="en-ZA"/>
          </a:p>
        </p:txBody>
      </p:sp>
    </p:spTree>
    <p:extLst>
      <p:ext uri="{BB962C8B-B14F-4D97-AF65-F5344CB8AC3E}">
        <p14:creationId xmlns:p14="http://schemas.microsoft.com/office/powerpoint/2010/main" val="83629502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3132138" y="6453188"/>
            <a:ext cx="2879725"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047E2C9D-F6BA-4AF4-9E46-D81E24623EEE}" type="slidenum">
              <a:rPr lang="en-ZA"/>
              <a:pPr>
                <a:defRPr/>
              </a:pPr>
              <a:t>‹#›</a:t>
            </a:fld>
            <a:endParaRPr lang="en-ZA"/>
          </a:p>
        </p:txBody>
      </p:sp>
    </p:spTree>
    <p:extLst>
      <p:ext uri="{BB962C8B-B14F-4D97-AF65-F5344CB8AC3E}">
        <p14:creationId xmlns:p14="http://schemas.microsoft.com/office/powerpoint/2010/main" val="15610376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43" descr="logo small"/>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62863" y="341313"/>
            <a:ext cx="11731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7" descr="topsolid"/>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7591425"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bwMode="auto">
          <a:xfrm>
            <a:off x="436563" y="166688"/>
            <a:ext cx="65198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ZA" altLang="en-US"/>
              <a:t>Click to edit Master title style</a:t>
            </a:r>
          </a:p>
        </p:txBody>
      </p:sp>
      <p:sp>
        <p:nvSpPr>
          <p:cNvPr id="5125" name="Rectangle 3"/>
          <p:cNvSpPr>
            <a:spLocks noGrp="1" noChangeArrowheads="1"/>
          </p:cNvSpPr>
          <p:nvPr>
            <p:ph type="body" idx="1"/>
          </p:nvPr>
        </p:nvSpPr>
        <p:spPr bwMode="auto">
          <a:xfrm>
            <a:off x="436563" y="1436688"/>
            <a:ext cx="8378825" cy="504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ZA" altLang="en-US"/>
              <a:t>Click to edit Master text styles</a:t>
            </a:r>
          </a:p>
          <a:p>
            <a:pPr lvl="1"/>
            <a:r>
              <a:rPr lang="en-ZA" altLang="en-US"/>
              <a:t>Second level</a:t>
            </a:r>
          </a:p>
          <a:p>
            <a:pPr lvl="2"/>
            <a:r>
              <a:rPr lang="en-ZA" altLang="en-US"/>
              <a:t>Third level</a:t>
            </a:r>
          </a:p>
          <a:p>
            <a:pPr lvl="3"/>
            <a:r>
              <a:rPr lang="en-ZA" altLang="en-US"/>
              <a:t>Fourth level</a:t>
            </a:r>
          </a:p>
          <a:p>
            <a:pPr lvl="4"/>
            <a:r>
              <a:rPr lang="en-ZA" altLang="en-US"/>
              <a:t>Fifth level</a:t>
            </a:r>
          </a:p>
        </p:txBody>
      </p:sp>
      <p:sp>
        <p:nvSpPr>
          <p:cNvPr id="1061" name="Rectangle 37"/>
          <p:cNvSpPr>
            <a:spLocks noGrp="1" noChangeArrowheads="1"/>
          </p:cNvSpPr>
          <p:nvPr>
            <p:ph type="dt" sz="half" idx="2"/>
          </p:nvPr>
        </p:nvSpPr>
        <p:spPr bwMode="auto">
          <a:xfrm>
            <a:off x="457200" y="6453188"/>
            <a:ext cx="17383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a:solidFill>
                  <a:srgbClr val="83725B"/>
                </a:solidFill>
              </a:defRPr>
            </a:lvl1pPr>
          </a:lstStyle>
          <a:p>
            <a:pPr>
              <a:defRPr/>
            </a:pPr>
            <a:endParaRPr lang="en-ZA"/>
          </a:p>
        </p:txBody>
      </p:sp>
      <p:sp>
        <p:nvSpPr>
          <p:cNvPr id="1063" name="Rectangle 39"/>
          <p:cNvSpPr>
            <a:spLocks noGrp="1" noChangeArrowheads="1"/>
          </p:cNvSpPr>
          <p:nvPr>
            <p:ph type="sldNum" sz="quarter" idx="4"/>
          </p:nvPr>
        </p:nvSpPr>
        <p:spPr bwMode="auto">
          <a:xfrm>
            <a:off x="3924300" y="6453188"/>
            <a:ext cx="935038"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a:solidFill>
                  <a:srgbClr val="83725B"/>
                </a:solidFill>
              </a:defRPr>
            </a:lvl1pPr>
          </a:lstStyle>
          <a:p>
            <a:pPr>
              <a:defRPr/>
            </a:pPr>
            <a:fld id="{7BF669B1-E621-4841-84D0-46D10B14526D}" type="slidenum">
              <a:rPr lang="en-ZA"/>
              <a:pPr>
                <a:defRPr/>
              </a:pPr>
              <a:t>‹#›</a:t>
            </a:fld>
            <a:endParaRPr lang="en-ZA"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ransition spd="slow">
    <p:fade/>
  </p:transition>
  <p:hf hdr="0" ftr="0"/>
  <p:txStyles>
    <p:titleStyle>
      <a:lvl1pPr algn="l" rtl="0" eaLnBrk="0" fontAlgn="base" hangingPunct="0">
        <a:lnSpc>
          <a:spcPct val="85000"/>
        </a:lnSpc>
        <a:spcBef>
          <a:spcPct val="0"/>
        </a:spcBef>
        <a:spcAft>
          <a:spcPct val="0"/>
        </a:spcAft>
        <a:defRPr sz="2400">
          <a:solidFill>
            <a:schemeClr val="bg1"/>
          </a:solidFill>
          <a:latin typeface="+mj-lt"/>
          <a:ea typeface="+mj-ea"/>
          <a:cs typeface="+mj-cs"/>
        </a:defRPr>
      </a:lvl1pPr>
      <a:lvl2pPr algn="l" rtl="0" eaLnBrk="0" fontAlgn="base" hangingPunct="0">
        <a:lnSpc>
          <a:spcPct val="85000"/>
        </a:lnSpc>
        <a:spcBef>
          <a:spcPct val="0"/>
        </a:spcBef>
        <a:spcAft>
          <a:spcPct val="0"/>
        </a:spcAft>
        <a:defRPr sz="2400">
          <a:solidFill>
            <a:schemeClr val="bg1"/>
          </a:solidFill>
          <a:latin typeface="Arial" charset="0"/>
          <a:cs typeface="Arial" charset="0"/>
        </a:defRPr>
      </a:lvl2pPr>
      <a:lvl3pPr algn="l" rtl="0" eaLnBrk="0" fontAlgn="base" hangingPunct="0">
        <a:lnSpc>
          <a:spcPct val="85000"/>
        </a:lnSpc>
        <a:spcBef>
          <a:spcPct val="0"/>
        </a:spcBef>
        <a:spcAft>
          <a:spcPct val="0"/>
        </a:spcAft>
        <a:defRPr sz="2400">
          <a:solidFill>
            <a:schemeClr val="bg1"/>
          </a:solidFill>
          <a:latin typeface="Arial" charset="0"/>
          <a:cs typeface="Arial" charset="0"/>
        </a:defRPr>
      </a:lvl3pPr>
      <a:lvl4pPr algn="l" rtl="0" eaLnBrk="0" fontAlgn="base" hangingPunct="0">
        <a:lnSpc>
          <a:spcPct val="85000"/>
        </a:lnSpc>
        <a:spcBef>
          <a:spcPct val="0"/>
        </a:spcBef>
        <a:spcAft>
          <a:spcPct val="0"/>
        </a:spcAft>
        <a:defRPr sz="2400">
          <a:solidFill>
            <a:schemeClr val="bg1"/>
          </a:solidFill>
          <a:latin typeface="Arial" charset="0"/>
          <a:cs typeface="Arial" charset="0"/>
        </a:defRPr>
      </a:lvl4pPr>
      <a:lvl5pPr algn="l" rtl="0" eaLnBrk="0" fontAlgn="base" hangingPunct="0">
        <a:lnSpc>
          <a:spcPct val="85000"/>
        </a:lnSpc>
        <a:spcBef>
          <a:spcPct val="0"/>
        </a:spcBef>
        <a:spcAft>
          <a:spcPct val="0"/>
        </a:spcAft>
        <a:defRPr sz="2400">
          <a:solidFill>
            <a:schemeClr val="bg1"/>
          </a:solidFill>
          <a:latin typeface="Arial" charset="0"/>
          <a:cs typeface="Arial" charset="0"/>
        </a:defRPr>
      </a:lvl5pPr>
      <a:lvl6pPr marL="457200" algn="l" rtl="0" fontAlgn="base">
        <a:lnSpc>
          <a:spcPct val="85000"/>
        </a:lnSpc>
        <a:spcBef>
          <a:spcPct val="0"/>
        </a:spcBef>
        <a:spcAft>
          <a:spcPct val="0"/>
        </a:spcAft>
        <a:defRPr sz="2400">
          <a:solidFill>
            <a:schemeClr val="bg1"/>
          </a:solidFill>
          <a:latin typeface="Arial" charset="0"/>
          <a:cs typeface="Arial" charset="0"/>
        </a:defRPr>
      </a:lvl6pPr>
      <a:lvl7pPr marL="914400" algn="l" rtl="0" fontAlgn="base">
        <a:lnSpc>
          <a:spcPct val="85000"/>
        </a:lnSpc>
        <a:spcBef>
          <a:spcPct val="0"/>
        </a:spcBef>
        <a:spcAft>
          <a:spcPct val="0"/>
        </a:spcAft>
        <a:defRPr sz="2400">
          <a:solidFill>
            <a:schemeClr val="bg1"/>
          </a:solidFill>
          <a:latin typeface="Arial" charset="0"/>
          <a:cs typeface="Arial" charset="0"/>
        </a:defRPr>
      </a:lvl7pPr>
      <a:lvl8pPr marL="1371600" algn="l" rtl="0" fontAlgn="base">
        <a:lnSpc>
          <a:spcPct val="85000"/>
        </a:lnSpc>
        <a:spcBef>
          <a:spcPct val="0"/>
        </a:spcBef>
        <a:spcAft>
          <a:spcPct val="0"/>
        </a:spcAft>
        <a:defRPr sz="2400">
          <a:solidFill>
            <a:schemeClr val="bg1"/>
          </a:solidFill>
          <a:latin typeface="Arial" charset="0"/>
          <a:cs typeface="Arial" charset="0"/>
        </a:defRPr>
      </a:lvl8pPr>
      <a:lvl9pPr marL="1828800" algn="l" rtl="0" fontAlgn="base">
        <a:lnSpc>
          <a:spcPct val="85000"/>
        </a:lnSpc>
        <a:spcBef>
          <a:spcPct val="0"/>
        </a:spcBef>
        <a:spcAft>
          <a:spcPct val="0"/>
        </a:spcAft>
        <a:defRPr sz="2400">
          <a:solidFill>
            <a:schemeClr val="bg1"/>
          </a:solidFill>
          <a:latin typeface="Arial" charset="0"/>
          <a:cs typeface="Arial" charset="0"/>
        </a:defRPr>
      </a:lvl9pPr>
    </p:titleStyle>
    <p:bodyStyle>
      <a:lvl1pPr marL="266700" indent="-266700" algn="l" rtl="0" eaLnBrk="0" fontAlgn="base" hangingPunct="0">
        <a:lnSpc>
          <a:spcPct val="90000"/>
        </a:lnSpc>
        <a:spcBef>
          <a:spcPct val="100000"/>
        </a:spcBef>
        <a:spcAft>
          <a:spcPct val="0"/>
        </a:spcAft>
        <a:buClr>
          <a:srgbClr val="8C7F6D"/>
        </a:buClr>
        <a:buChar char="•"/>
        <a:defRPr sz="2000">
          <a:solidFill>
            <a:srgbClr val="003896"/>
          </a:solidFill>
          <a:latin typeface="+mn-lt"/>
          <a:ea typeface="+mn-ea"/>
          <a:cs typeface="+mn-cs"/>
        </a:defRPr>
      </a:lvl1pPr>
      <a:lvl2pPr marL="717550" indent="-271463" algn="l" rtl="0" eaLnBrk="0" fontAlgn="base" hangingPunct="0">
        <a:lnSpc>
          <a:spcPct val="90000"/>
        </a:lnSpc>
        <a:spcBef>
          <a:spcPct val="100000"/>
        </a:spcBef>
        <a:spcAft>
          <a:spcPct val="0"/>
        </a:spcAft>
        <a:buClr>
          <a:srgbClr val="8C7F6D"/>
        </a:buClr>
        <a:buChar char="•"/>
        <a:defRPr>
          <a:solidFill>
            <a:srgbClr val="003896"/>
          </a:solidFill>
          <a:latin typeface="+mn-lt"/>
          <a:cs typeface="+mn-cs"/>
        </a:defRPr>
      </a:lvl2pPr>
      <a:lvl3pPr marL="1076325" indent="-179388" algn="l" rtl="0" eaLnBrk="0" fontAlgn="base" hangingPunct="0">
        <a:lnSpc>
          <a:spcPct val="90000"/>
        </a:lnSpc>
        <a:spcBef>
          <a:spcPct val="100000"/>
        </a:spcBef>
        <a:spcAft>
          <a:spcPct val="0"/>
        </a:spcAft>
        <a:buClr>
          <a:srgbClr val="8C7F6D"/>
        </a:buClr>
        <a:buChar char="•"/>
        <a:defRPr sz="1600">
          <a:solidFill>
            <a:srgbClr val="003896"/>
          </a:solidFill>
          <a:latin typeface="+mn-lt"/>
          <a:cs typeface="+mn-cs"/>
        </a:defRPr>
      </a:lvl3pPr>
      <a:lvl4pPr marL="1435100"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4pPr>
      <a:lvl5pPr marL="1793875" indent="-179388" algn="l" rtl="0" eaLnBrk="0" fontAlgn="base" hangingPunct="0">
        <a:lnSpc>
          <a:spcPct val="90000"/>
        </a:lnSpc>
        <a:spcBef>
          <a:spcPct val="100000"/>
        </a:spcBef>
        <a:spcAft>
          <a:spcPct val="0"/>
        </a:spcAft>
        <a:buClr>
          <a:srgbClr val="8C7F6D"/>
        </a:buClr>
        <a:buChar char="•"/>
        <a:defRPr sz="1400">
          <a:solidFill>
            <a:srgbClr val="003896"/>
          </a:solidFill>
          <a:latin typeface="+mn-lt"/>
          <a:cs typeface="+mn-cs"/>
        </a:defRPr>
      </a:lvl5pPr>
      <a:lvl6pPr marL="22510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6pPr>
      <a:lvl7pPr marL="27082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7pPr>
      <a:lvl8pPr marL="31654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8pPr>
      <a:lvl9pPr marL="3622675" indent="-179388" algn="l" rtl="0" fontAlgn="base">
        <a:lnSpc>
          <a:spcPct val="90000"/>
        </a:lnSpc>
        <a:spcBef>
          <a:spcPct val="100000"/>
        </a:spcBef>
        <a:spcAft>
          <a:spcPct val="0"/>
        </a:spcAft>
        <a:buClr>
          <a:srgbClr val="8C7F6D"/>
        </a:buClr>
        <a:buChar char="•"/>
        <a:defRPr sz="1400">
          <a:solidFill>
            <a:srgbClr val="00389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591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8435" name="Group 162"/>
          <p:cNvGrpSpPr>
            <a:grpSpLocks/>
          </p:cNvGrpSpPr>
          <p:nvPr/>
        </p:nvGrpSpPr>
        <p:grpSpPr bwMode="auto">
          <a:xfrm>
            <a:off x="-4763" y="0"/>
            <a:ext cx="9148763" cy="6858000"/>
            <a:chOff x="-3" y="0"/>
            <a:chExt cx="5763" cy="4320"/>
          </a:xfrm>
        </p:grpSpPr>
        <p:pic>
          <p:nvPicPr>
            <p:cNvPr id="18491" name="Picture 23" descr="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 y="0"/>
              <a:ext cx="115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92" name="Rectangle 91"/>
            <p:cNvSpPr>
              <a:spLocks noChangeArrowheads="1"/>
            </p:cNvSpPr>
            <p:nvPr/>
          </p:nvSpPr>
          <p:spPr bwMode="auto">
            <a:xfrm>
              <a:off x="-3" y="0"/>
              <a:ext cx="5763"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pic>
          <p:nvPicPr>
            <p:cNvPr id="18493" name="Picture 161" descr="logo 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8" y="326"/>
              <a:ext cx="1352" cy="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36" name="Group 155"/>
          <p:cNvGrpSpPr>
            <a:grpSpLocks/>
          </p:cNvGrpSpPr>
          <p:nvPr/>
        </p:nvGrpSpPr>
        <p:grpSpPr bwMode="auto">
          <a:xfrm>
            <a:off x="257175" y="1201738"/>
            <a:ext cx="2482850" cy="2444750"/>
            <a:chOff x="162" y="757"/>
            <a:chExt cx="1564" cy="1540"/>
          </a:xfrm>
        </p:grpSpPr>
        <p:sp>
          <p:nvSpPr>
            <p:cNvPr id="18486" name="Oval 101"/>
            <p:cNvSpPr>
              <a:spLocks noChangeArrowheads="1"/>
            </p:cNvSpPr>
            <p:nvPr/>
          </p:nvSpPr>
          <p:spPr bwMode="auto">
            <a:xfrm>
              <a:off x="232" y="819"/>
              <a:ext cx="1448" cy="1447"/>
            </a:xfrm>
            <a:prstGeom prst="ellipse">
              <a:avLst/>
            </a:prstGeom>
            <a:solidFill>
              <a:srgbClr val="83725B"/>
            </a:solidFill>
            <a:ln w="9525">
              <a:solidFill>
                <a:srgbClr val="83725B"/>
              </a:solidFill>
              <a:round/>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7" name="Oval 103"/>
            <p:cNvSpPr>
              <a:spLocks noChangeArrowheads="1"/>
            </p:cNvSpPr>
            <p:nvPr/>
          </p:nvSpPr>
          <p:spPr bwMode="auto">
            <a:xfrm>
              <a:off x="217" y="772"/>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8" name="Oval 104"/>
            <p:cNvSpPr>
              <a:spLocks noChangeArrowheads="1"/>
            </p:cNvSpPr>
            <p:nvPr/>
          </p:nvSpPr>
          <p:spPr bwMode="auto">
            <a:xfrm>
              <a:off x="162" y="772"/>
              <a:ext cx="1487"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9" name="Oval 105"/>
            <p:cNvSpPr>
              <a:spLocks noChangeArrowheads="1"/>
            </p:cNvSpPr>
            <p:nvPr/>
          </p:nvSpPr>
          <p:spPr bwMode="auto">
            <a:xfrm>
              <a:off x="240" y="803"/>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90" name="Oval 106"/>
            <p:cNvSpPr>
              <a:spLocks noChangeArrowheads="1"/>
            </p:cNvSpPr>
            <p:nvPr/>
          </p:nvSpPr>
          <p:spPr bwMode="auto">
            <a:xfrm>
              <a:off x="194"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62" name="Oval 102"/>
          <p:cNvSpPr>
            <a:spLocks noChangeArrowheads="1"/>
          </p:cNvSpPr>
          <p:nvPr/>
        </p:nvSpPr>
        <p:spPr bwMode="auto">
          <a:xfrm>
            <a:off x="436563" y="1362075"/>
            <a:ext cx="2162175" cy="2173288"/>
          </a:xfrm>
          <a:prstGeom prst="ellipse">
            <a:avLst/>
          </a:prstGeom>
          <a:blipFill dpi="0" rotWithShape="1">
            <a:blip r:embed="rId4">
              <a:extLst>
                <a:ext uri="{28A0092B-C50C-407E-A947-70E740481C1C}">
                  <a14:useLocalDpi xmlns:a14="http://schemas.microsoft.com/office/drawing/2010/main" val="0"/>
                </a:ext>
              </a:extLst>
            </a:blip>
            <a:srcRect/>
            <a:stretch>
              <a:fillRect t="-166" b="-166"/>
            </a:stretch>
          </a:blipFill>
          <a:ln>
            <a:noFill/>
          </a:ln>
        </p:spPr>
        <p:txBody>
          <a:bodyPr anchor="ctr"/>
          <a:lstStyle/>
          <a:p>
            <a:pPr algn="ctr">
              <a:defRPr/>
            </a:pPr>
            <a:endParaRPr lang="en-ZA" sz="1000" dirty="0"/>
          </a:p>
        </p:txBody>
      </p:sp>
      <p:grpSp>
        <p:nvGrpSpPr>
          <p:cNvPr id="18440" name="Group 156"/>
          <p:cNvGrpSpPr>
            <a:grpSpLocks/>
          </p:cNvGrpSpPr>
          <p:nvPr/>
        </p:nvGrpSpPr>
        <p:grpSpPr bwMode="auto">
          <a:xfrm>
            <a:off x="171450" y="1201738"/>
            <a:ext cx="2643188" cy="2493962"/>
            <a:chOff x="108" y="757"/>
            <a:chExt cx="1665" cy="1571"/>
          </a:xfrm>
        </p:grpSpPr>
        <p:sp>
          <p:nvSpPr>
            <p:cNvPr id="18483" name="Oval 107"/>
            <p:cNvSpPr>
              <a:spLocks noChangeArrowheads="1"/>
            </p:cNvSpPr>
            <p:nvPr/>
          </p:nvSpPr>
          <p:spPr bwMode="auto">
            <a:xfrm>
              <a:off x="279"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4" name="Oval 108"/>
            <p:cNvSpPr>
              <a:spLocks noChangeArrowheads="1"/>
            </p:cNvSpPr>
            <p:nvPr/>
          </p:nvSpPr>
          <p:spPr bwMode="auto">
            <a:xfrm>
              <a:off x="108" y="834"/>
              <a:ext cx="1486" cy="149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5" name="Oval 109"/>
            <p:cNvSpPr>
              <a:spLocks noChangeArrowheads="1"/>
            </p:cNvSpPr>
            <p:nvPr/>
          </p:nvSpPr>
          <p:spPr bwMode="auto">
            <a:xfrm>
              <a:off x="287" y="757"/>
              <a:ext cx="1486" cy="1486"/>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1" name="Group 146"/>
          <p:cNvGrpSpPr>
            <a:grpSpLocks/>
          </p:cNvGrpSpPr>
          <p:nvPr/>
        </p:nvGrpSpPr>
        <p:grpSpPr bwMode="auto">
          <a:xfrm>
            <a:off x="912813" y="620713"/>
            <a:ext cx="1284287" cy="1260475"/>
            <a:chOff x="575" y="391"/>
            <a:chExt cx="809" cy="794"/>
          </a:xfrm>
        </p:grpSpPr>
        <p:sp>
          <p:nvSpPr>
            <p:cNvPr id="18475" name="Oval 147"/>
            <p:cNvSpPr>
              <a:spLocks noChangeArrowheads="1"/>
            </p:cNvSpPr>
            <p:nvPr/>
          </p:nvSpPr>
          <p:spPr bwMode="auto">
            <a:xfrm>
              <a:off x="614" y="422"/>
              <a:ext cx="739" cy="747"/>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6" name="Oval 148"/>
            <p:cNvSpPr>
              <a:spLocks noChangeArrowheads="1"/>
            </p:cNvSpPr>
            <p:nvPr/>
          </p:nvSpPr>
          <p:spPr bwMode="auto">
            <a:xfrm>
              <a:off x="629" y="445"/>
              <a:ext cx="708" cy="708"/>
            </a:xfrm>
            <a:prstGeom prst="ellipse">
              <a:avLst/>
            </a:prstGeom>
            <a:solidFill>
              <a:srgbClr val="8C7F6D"/>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7" name="Oval 149"/>
            <p:cNvSpPr>
              <a:spLocks noChangeArrowheads="1"/>
            </p:cNvSpPr>
            <p:nvPr/>
          </p:nvSpPr>
          <p:spPr bwMode="auto">
            <a:xfrm>
              <a:off x="598" y="399"/>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8" name="Oval 150"/>
            <p:cNvSpPr>
              <a:spLocks noChangeArrowheads="1"/>
            </p:cNvSpPr>
            <p:nvPr/>
          </p:nvSpPr>
          <p:spPr bwMode="auto">
            <a:xfrm>
              <a:off x="575" y="399"/>
              <a:ext cx="762"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9" name="Oval 151"/>
            <p:cNvSpPr>
              <a:spLocks noChangeArrowheads="1"/>
            </p:cNvSpPr>
            <p:nvPr/>
          </p:nvSpPr>
          <p:spPr bwMode="auto">
            <a:xfrm>
              <a:off x="614" y="414"/>
              <a:ext cx="770" cy="771"/>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0" name="Oval 152"/>
            <p:cNvSpPr>
              <a:spLocks noChangeArrowheads="1"/>
            </p:cNvSpPr>
            <p:nvPr/>
          </p:nvSpPr>
          <p:spPr bwMode="auto">
            <a:xfrm>
              <a:off x="590" y="391"/>
              <a:ext cx="763"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1" name="Oval 153"/>
            <p:cNvSpPr>
              <a:spLocks noChangeArrowheads="1"/>
            </p:cNvSpPr>
            <p:nvPr/>
          </p:nvSpPr>
          <p:spPr bwMode="auto">
            <a:xfrm>
              <a:off x="629" y="445"/>
              <a:ext cx="708" cy="708"/>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82" name="Oval 154"/>
            <p:cNvSpPr>
              <a:spLocks noChangeArrowheads="1"/>
            </p:cNvSpPr>
            <p:nvPr/>
          </p:nvSpPr>
          <p:spPr bwMode="auto">
            <a:xfrm>
              <a:off x="637" y="445"/>
              <a:ext cx="693" cy="693"/>
            </a:xfrm>
            <a:prstGeom prst="ellipse">
              <a:avLst/>
            </a:prstGeom>
            <a:noFill/>
            <a:ln w="0">
              <a:solidFill>
                <a:srgbClr val="83725B"/>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2" name="Oval 118"/>
          <p:cNvSpPr>
            <a:spLocks noChangeArrowheads="1"/>
          </p:cNvSpPr>
          <p:nvPr/>
        </p:nvSpPr>
        <p:spPr bwMode="auto">
          <a:xfrm>
            <a:off x="1004888" y="706438"/>
            <a:ext cx="1111250" cy="1112837"/>
          </a:xfrm>
          <a:prstGeom prst="ellipse">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600"/>
          </a:p>
        </p:txBody>
      </p:sp>
      <p:grpSp>
        <p:nvGrpSpPr>
          <p:cNvPr id="18443" name="Group 145"/>
          <p:cNvGrpSpPr>
            <a:grpSpLocks/>
          </p:cNvGrpSpPr>
          <p:nvPr/>
        </p:nvGrpSpPr>
        <p:grpSpPr bwMode="auto">
          <a:xfrm>
            <a:off x="863600" y="620713"/>
            <a:ext cx="1370013" cy="1284287"/>
            <a:chOff x="544" y="391"/>
            <a:chExt cx="863" cy="809"/>
          </a:xfrm>
        </p:grpSpPr>
        <p:sp>
          <p:nvSpPr>
            <p:cNvPr id="18472" name="Oval 119"/>
            <p:cNvSpPr>
              <a:spLocks noChangeArrowheads="1"/>
            </p:cNvSpPr>
            <p:nvPr/>
          </p:nvSpPr>
          <p:spPr bwMode="auto">
            <a:xfrm>
              <a:off x="637" y="391"/>
              <a:ext cx="770" cy="770"/>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3" name="Oval 120"/>
            <p:cNvSpPr>
              <a:spLocks noChangeArrowheads="1"/>
            </p:cNvSpPr>
            <p:nvPr/>
          </p:nvSpPr>
          <p:spPr bwMode="auto">
            <a:xfrm>
              <a:off x="544" y="438"/>
              <a:ext cx="770"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4" name="Oval 121"/>
            <p:cNvSpPr>
              <a:spLocks noChangeArrowheads="1"/>
            </p:cNvSpPr>
            <p:nvPr/>
          </p:nvSpPr>
          <p:spPr bwMode="auto">
            <a:xfrm>
              <a:off x="637" y="438"/>
              <a:ext cx="763" cy="762"/>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4" name="Group 157"/>
          <p:cNvGrpSpPr>
            <a:grpSpLocks/>
          </p:cNvGrpSpPr>
          <p:nvPr/>
        </p:nvGrpSpPr>
        <p:grpSpPr bwMode="auto">
          <a:xfrm>
            <a:off x="331788" y="3090863"/>
            <a:ext cx="2074862" cy="2038350"/>
            <a:chOff x="209" y="1947"/>
            <a:chExt cx="1307" cy="1284"/>
          </a:xfrm>
        </p:grpSpPr>
        <p:sp>
          <p:nvSpPr>
            <p:cNvPr id="18466" name="Oval 122"/>
            <p:cNvSpPr>
              <a:spLocks noChangeArrowheads="1"/>
            </p:cNvSpPr>
            <p:nvPr/>
          </p:nvSpPr>
          <p:spPr bwMode="auto">
            <a:xfrm>
              <a:off x="264" y="2002"/>
              <a:ext cx="1213" cy="1205"/>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7" name="Oval 123"/>
            <p:cNvSpPr>
              <a:spLocks noChangeArrowheads="1"/>
            </p:cNvSpPr>
            <p:nvPr/>
          </p:nvSpPr>
          <p:spPr bwMode="auto">
            <a:xfrm>
              <a:off x="303" y="2033"/>
              <a:ext cx="1135" cy="1143"/>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8" name="Oval 124"/>
            <p:cNvSpPr>
              <a:spLocks noChangeArrowheads="1"/>
            </p:cNvSpPr>
            <p:nvPr/>
          </p:nvSpPr>
          <p:spPr bwMode="auto">
            <a:xfrm>
              <a:off x="248" y="1963"/>
              <a:ext cx="1245"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9" name="Oval 125"/>
            <p:cNvSpPr>
              <a:spLocks noChangeArrowheads="1"/>
            </p:cNvSpPr>
            <p:nvPr/>
          </p:nvSpPr>
          <p:spPr bwMode="auto">
            <a:xfrm>
              <a:off x="209" y="1963"/>
              <a:ext cx="1237" cy="124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0" name="Oval 126"/>
            <p:cNvSpPr>
              <a:spLocks noChangeArrowheads="1"/>
            </p:cNvSpPr>
            <p:nvPr/>
          </p:nvSpPr>
          <p:spPr bwMode="auto">
            <a:xfrm>
              <a:off x="271" y="1986"/>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71" name="Oval 127"/>
            <p:cNvSpPr>
              <a:spLocks noChangeArrowheads="1"/>
            </p:cNvSpPr>
            <p:nvPr/>
          </p:nvSpPr>
          <p:spPr bwMode="auto">
            <a:xfrm>
              <a:off x="232"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8445" name="Oval 128"/>
          <p:cNvSpPr>
            <a:spLocks noChangeArrowheads="1"/>
          </p:cNvSpPr>
          <p:nvPr/>
        </p:nvSpPr>
        <p:spPr bwMode="auto">
          <a:xfrm>
            <a:off x="482600" y="3227388"/>
            <a:ext cx="1801813" cy="1814512"/>
          </a:xfrm>
          <a:prstGeom prst="ellipse">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n-US" altLang="en-US" sz="1000">
              <a:solidFill>
                <a:srgbClr val="C0C0C0"/>
              </a:solidFill>
            </a:endParaRPr>
          </a:p>
        </p:txBody>
      </p:sp>
      <p:grpSp>
        <p:nvGrpSpPr>
          <p:cNvPr id="18446" name="Group 158"/>
          <p:cNvGrpSpPr>
            <a:grpSpLocks/>
          </p:cNvGrpSpPr>
          <p:nvPr/>
        </p:nvGrpSpPr>
        <p:grpSpPr bwMode="auto">
          <a:xfrm>
            <a:off x="257175" y="3090863"/>
            <a:ext cx="2211388" cy="2087562"/>
            <a:chOff x="162" y="1947"/>
            <a:chExt cx="1393" cy="1315"/>
          </a:xfrm>
        </p:grpSpPr>
        <p:sp>
          <p:nvSpPr>
            <p:cNvPr id="18463" name="Oval 129"/>
            <p:cNvSpPr>
              <a:spLocks noChangeArrowheads="1"/>
            </p:cNvSpPr>
            <p:nvPr/>
          </p:nvSpPr>
          <p:spPr bwMode="auto">
            <a:xfrm>
              <a:off x="162" y="2017"/>
              <a:ext cx="1238"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4" name="Oval 130"/>
            <p:cNvSpPr>
              <a:spLocks noChangeArrowheads="1"/>
            </p:cNvSpPr>
            <p:nvPr/>
          </p:nvSpPr>
          <p:spPr bwMode="auto">
            <a:xfrm>
              <a:off x="310" y="1947"/>
              <a:ext cx="1245"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5" name="Oval 131"/>
            <p:cNvSpPr>
              <a:spLocks noChangeArrowheads="1"/>
            </p:cNvSpPr>
            <p:nvPr/>
          </p:nvSpPr>
          <p:spPr bwMode="auto">
            <a:xfrm>
              <a:off x="303" y="2017"/>
              <a:ext cx="1244" cy="124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grpSp>
        <p:nvGrpSpPr>
          <p:cNvPr id="18447" name="Group 159"/>
          <p:cNvGrpSpPr>
            <a:grpSpLocks/>
          </p:cNvGrpSpPr>
          <p:nvPr/>
        </p:nvGrpSpPr>
        <p:grpSpPr bwMode="auto">
          <a:xfrm>
            <a:off x="900113" y="4684713"/>
            <a:ext cx="1717675" cy="1692275"/>
            <a:chOff x="567" y="2951"/>
            <a:chExt cx="1082" cy="1066"/>
          </a:xfrm>
        </p:grpSpPr>
        <p:sp>
          <p:nvSpPr>
            <p:cNvPr id="18457" name="Oval 132"/>
            <p:cNvSpPr>
              <a:spLocks noChangeArrowheads="1"/>
            </p:cNvSpPr>
            <p:nvPr/>
          </p:nvSpPr>
          <p:spPr bwMode="auto">
            <a:xfrm>
              <a:off x="614" y="2990"/>
              <a:ext cx="1003" cy="1011"/>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8" name="Oval 133"/>
            <p:cNvSpPr>
              <a:spLocks noChangeArrowheads="1"/>
            </p:cNvSpPr>
            <p:nvPr/>
          </p:nvSpPr>
          <p:spPr bwMode="auto">
            <a:xfrm>
              <a:off x="645" y="3021"/>
              <a:ext cx="941" cy="949"/>
            </a:xfrm>
            <a:prstGeom prst="ellipse">
              <a:avLst/>
            </a:prstGeom>
            <a:solidFill>
              <a:srgbClr val="83725B"/>
            </a:solidFill>
            <a:ln w="9525">
              <a:solidFill>
                <a:srgbClr val="83725B"/>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9" name="Oval 134"/>
            <p:cNvSpPr>
              <a:spLocks noChangeArrowheads="1"/>
            </p:cNvSpPr>
            <p:nvPr/>
          </p:nvSpPr>
          <p:spPr bwMode="auto">
            <a:xfrm>
              <a:off x="598" y="2959"/>
              <a:ext cx="1035"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0" name="Oval 135"/>
            <p:cNvSpPr>
              <a:spLocks noChangeArrowheads="1"/>
            </p:cNvSpPr>
            <p:nvPr/>
          </p:nvSpPr>
          <p:spPr bwMode="auto">
            <a:xfrm>
              <a:off x="567" y="2959"/>
              <a:ext cx="1027" cy="1034"/>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1" name="Oval 136"/>
            <p:cNvSpPr>
              <a:spLocks noChangeArrowheads="1"/>
            </p:cNvSpPr>
            <p:nvPr/>
          </p:nvSpPr>
          <p:spPr bwMode="auto">
            <a:xfrm>
              <a:off x="622" y="2982"/>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62" name="Oval 137"/>
            <p:cNvSpPr>
              <a:spLocks noChangeArrowheads="1"/>
            </p:cNvSpPr>
            <p:nvPr/>
          </p:nvSpPr>
          <p:spPr bwMode="auto">
            <a:xfrm>
              <a:off x="583" y="2951"/>
              <a:ext cx="1034"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19471" name="Oval 138"/>
          <p:cNvSpPr>
            <a:spLocks noChangeArrowheads="1"/>
          </p:cNvSpPr>
          <p:nvPr/>
        </p:nvSpPr>
        <p:spPr bwMode="auto">
          <a:xfrm>
            <a:off x="1014413" y="4791075"/>
            <a:ext cx="1506537" cy="1519238"/>
          </a:xfrm>
          <a:prstGeom prst="ellipse">
            <a:avLst/>
          </a:prstGeom>
          <a:blipFill dpi="0" rotWithShape="1">
            <a:blip r:embed="rId7">
              <a:extLst>
                <a:ext uri="{28A0092B-C50C-407E-A947-70E740481C1C}">
                  <a14:useLocalDpi xmlns:a14="http://schemas.microsoft.com/office/drawing/2010/main" val="0"/>
                </a:ext>
              </a:extLst>
            </a:blip>
            <a:srcRect/>
            <a:stretch>
              <a:fillRect l="-219" r="-219"/>
            </a:stretch>
          </a:blipFill>
          <a:ln>
            <a:noFill/>
          </a:ln>
        </p:spPr>
        <p:txBody>
          <a:bodyPr anchor="ctr"/>
          <a:lstStyle/>
          <a:p>
            <a:pPr algn="ctr">
              <a:defRPr/>
            </a:pPr>
            <a:endParaRPr lang="en-ZA" sz="900" dirty="0">
              <a:solidFill>
                <a:srgbClr val="C0C0C0"/>
              </a:solidFill>
            </a:endParaRPr>
          </a:p>
        </p:txBody>
      </p:sp>
      <p:grpSp>
        <p:nvGrpSpPr>
          <p:cNvPr id="18451" name="Group 160"/>
          <p:cNvGrpSpPr>
            <a:grpSpLocks/>
          </p:cNvGrpSpPr>
          <p:nvPr/>
        </p:nvGrpSpPr>
        <p:grpSpPr bwMode="auto">
          <a:xfrm>
            <a:off x="838200" y="4684713"/>
            <a:ext cx="1828800" cy="1728787"/>
            <a:chOff x="528" y="2951"/>
            <a:chExt cx="1152" cy="1089"/>
          </a:xfrm>
        </p:grpSpPr>
        <p:sp>
          <p:nvSpPr>
            <p:cNvPr id="18454" name="Oval 139"/>
            <p:cNvSpPr>
              <a:spLocks noChangeArrowheads="1"/>
            </p:cNvSpPr>
            <p:nvPr/>
          </p:nvSpPr>
          <p:spPr bwMode="auto">
            <a:xfrm>
              <a:off x="528" y="3005"/>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5" name="Oval 140"/>
            <p:cNvSpPr>
              <a:spLocks noChangeArrowheads="1"/>
            </p:cNvSpPr>
            <p:nvPr/>
          </p:nvSpPr>
          <p:spPr bwMode="auto">
            <a:xfrm>
              <a:off x="645" y="3005"/>
              <a:ext cx="1035"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sp>
          <p:nvSpPr>
            <p:cNvPr id="18456" name="Oval 141"/>
            <p:cNvSpPr>
              <a:spLocks noChangeArrowheads="1"/>
            </p:cNvSpPr>
            <p:nvPr/>
          </p:nvSpPr>
          <p:spPr bwMode="auto">
            <a:xfrm>
              <a:off x="653" y="2951"/>
              <a:ext cx="1027" cy="1035"/>
            </a:xfrm>
            <a:prstGeom prst="ellipse">
              <a:avLst/>
            </a:prstGeom>
            <a:noFill/>
            <a:ln w="9525">
              <a:solidFill>
                <a:srgbClr val="83725B"/>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altLang="en-US"/>
            </a:p>
          </p:txBody>
        </p:sp>
      </p:grpSp>
      <p:sp>
        <p:nvSpPr>
          <p:cNvPr id="58" name="Rectangle 2"/>
          <p:cNvSpPr>
            <a:spLocks noGrp="1" noChangeArrowheads="1"/>
          </p:cNvSpPr>
          <p:nvPr>
            <p:ph type="ctrTitle" idx="4294967295"/>
          </p:nvPr>
        </p:nvSpPr>
        <p:spPr>
          <a:xfrm>
            <a:off x="3059113" y="1759744"/>
            <a:ext cx="5689351" cy="3602038"/>
          </a:xfrm>
        </p:spPr>
        <p:txBody>
          <a:bodyPr anchor="b"/>
          <a:lstStyle/>
          <a:p>
            <a:r>
              <a:rPr lang="en-US" altLang="en-US" sz="3600" b="1" dirty="0">
                <a:solidFill>
                  <a:schemeClr val="accent1"/>
                </a:solidFill>
              </a:rPr>
              <a:t>Weekly System Status</a:t>
            </a:r>
            <a:br>
              <a:rPr lang="en-US" altLang="en-US" sz="3200" b="1" dirty="0">
                <a:solidFill>
                  <a:schemeClr val="accent1"/>
                </a:solidFill>
              </a:rPr>
            </a:br>
            <a:br>
              <a:rPr lang="en-US" altLang="en-US" sz="3200" b="1" dirty="0">
                <a:solidFill>
                  <a:schemeClr val="accent1"/>
                </a:solidFill>
              </a:rPr>
            </a:br>
            <a:r>
              <a:rPr lang="en-US" altLang="en-US" sz="3200" b="1" dirty="0">
                <a:solidFill>
                  <a:schemeClr val="accent1"/>
                </a:solidFill>
              </a:rPr>
              <a:t>2022 week 23 </a:t>
            </a:r>
            <a:br>
              <a:rPr lang="en-US" altLang="en-US" sz="3200" b="1" dirty="0">
                <a:solidFill>
                  <a:schemeClr val="accent1"/>
                </a:solidFill>
              </a:rPr>
            </a:br>
            <a:r>
              <a:rPr lang="en-US" altLang="en-US" sz="2000" b="1" dirty="0">
                <a:solidFill>
                  <a:schemeClr val="accent1"/>
                </a:solidFill>
              </a:rPr>
              <a:t>(06/06/2022 – 12/06/2022)</a:t>
            </a:r>
            <a:br>
              <a:rPr lang="en-US" altLang="en-US" sz="3200" b="1" dirty="0">
                <a:solidFill>
                  <a:schemeClr val="accent1"/>
                </a:solidFill>
              </a:rPr>
            </a:br>
            <a:br>
              <a:rPr lang="en-US" altLang="en-US" sz="3200" b="1" dirty="0">
                <a:solidFill>
                  <a:schemeClr val="accent1"/>
                </a:solidFill>
              </a:rPr>
            </a:br>
            <a:r>
              <a:rPr lang="en-US" altLang="en-US" b="1" u="sng" dirty="0">
                <a:solidFill>
                  <a:schemeClr val="accent1"/>
                </a:solidFill>
              </a:rPr>
              <a:t>System Operator</a:t>
            </a:r>
            <a:br>
              <a:rPr lang="en-US" altLang="en-US" b="1" u="sng" dirty="0">
                <a:solidFill>
                  <a:schemeClr val="accent1"/>
                </a:solidFill>
              </a:rPr>
            </a:br>
            <a:br>
              <a:rPr lang="en-US" altLang="en-US" sz="3200" dirty="0">
                <a:solidFill>
                  <a:schemeClr val="accent1"/>
                </a:solidFill>
              </a:rPr>
            </a:br>
            <a:br>
              <a:rPr lang="en-US" altLang="en-US" sz="1800" dirty="0">
                <a:solidFill>
                  <a:schemeClr val="accent1"/>
                </a:solidFill>
              </a:rPr>
            </a:br>
            <a:endParaRPr lang="en-US" altLang="en-US" sz="1800" b="1" dirty="0">
              <a:solidFill>
                <a:schemeClr val="accent1"/>
              </a:solidFill>
            </a:endParaRPr>
          </a:p>
        </p:txBody>
      </p:sp>
    </p:spTree>
    <p:extLst>
      <p:ext uri="{BB962C8B-B14F-4D97-AF65-F5344CB8AC3E}">
        <p14:creationId xmlns:p14="http://schemas.microsoft.com/office/powerpoint/2010/main" val="16206540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2F708591-1648-4506-98E6-20DC32031D30}"/>
              </a:ext>
            </a:extLst>
          </p:cNvPr>
          <p:cNvPicPr>
            <a:picLocks noChangeAspect="1"/>
          </p:cNvPicPr>
          <p:nvPr/>
        </p:nvPicPr>
        <p:blipFill>
          <a:blip r:embed="rId2"/>
          <a:stretch>
            <a:fillRect/>
          </a:stretch>
        </p:blipFill>
        <p:spPr>
          <a:xfrm>
            <a:off x="-1" y="980728"/>
            <a:ext cx="9144000" cy="1944216"/>
          </a:xfrm>
          <a:prstGeom prst="rect">
            <a:avLst/>
          </a:prstGeom>
        </p:spPr>
      </p:pic>
    </p:spTree>
    <p:extLst>
      <p:ext uri="{BB962C8B-B14F-4D97-AF65-F5344CB8AC3E}">
        <p14:creationId xmlns:p14="http://schemas.microsoft.com/office/powerpoint/2010/main" val="86274399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6012160" y="1052736"/>
            <a:ext cx="3131840" cy="4680520"/>
          </a:xfrm>
        </p:spPr>
        <p:txBody>
          <a:bodyPr/>
          <a:lstStyle/>
          <a:p>
            <a:pPr algn="just">
              <a:spcBef>
                <a:spcPts val="0"/>
              </a:spcBef>
              <a:buClr>
                <a:schemeClr val="tx2">
                  <a:lumMod val="50000"/>
                </a:schemeClr>
              </a:buClr>
            </a:pPr>
            <a:r>
              <a:rPr lang="en-ZA" sz="1200" dirty="0"/>
              <a:t>The maintenance plan included in these assumptions includes a base scenario of outages (planned risk level). As there is opportunity for further outages, these will be included. This “likely risk scenario” includes an additional 2000 MW of outages on the base plan.</a:t>
            </a:r>
          </a:p>
          <a:p>
            <a:pPr algn="just">
              <a:spcBef>
                <a:spcPts val="0"/>
              </a:spcBef>
              <a:buClr>
                <a:schemeClr val="tx2">
                  <a:lumMod val="50000"/>
                </a:schemeClr>
              </a:buClr>
            </a:pPr>
            <a:r>
              <a:rPr lang="en-ZA" sz="1200" dirty="0"/>
              <a:t>The expected import at Apollo is included. Avon and </a:t>
            </a:r>
            <a:r>
              <a:rPr lang="en-ZA" sz="1200" dirty="0" err="1"/>
              <a:t>Dedisa</a:t>
            </a:r>
            <a:r>
              <a:rPr lang="en-ZA" sz="1200" dirty="0"/>
              <a:t> is also included.</a:t>
            </a:r>
          </a:p>
          <a:p>
            <a:pPr algn="just">
              <a:spcBef>
                <a:spcPts val="0"/>
              </a:spcBef>
              <a:buClr>
                <a:schemeClr val="tx2">
                  <a:lumMod val="50000"/>
                </a:schemeClr>
              </a:buClr>
            </a:pPr>
            <a:r>
              <a:rPr lang="en-ZA" sz="1200" dirty="0"/>
              <a:t>The forecast used is the latest operational weekly residual peak forecast, which excludes the expected renewable generation.</a:t>
            </a:r>
          </a:p>
          <a:p>
            <a:pPr algn="just">
              <a:spcBef>
                <a:spcPts val="0"/>
              </a:spcBef>
              <a:buClr>
                <a:schemeClr val="tx2">
                  <a:lumMod val="50000"/>
                </a:schemeClr>
              </a:buClr>
            </a:pPr>
            <a:r>
              <a:rPr lang="en-ZA" sz="1200" dirty="0"/>
              <a:t>Operating Reserve (OR) from Generation:  </a:t>
            </a:r>
            <a:r>
              <a:rPr lang="en-ZA" sz="1200" b="1" dirty="0"/>
              <a:t>2 200 MW</a:t>
            </a:r>
          </a:p>
          <a:p>
            <a:pPr algn="just">
              <a:spcBef>
                <a:spcPts val="0"/>
              </a:spcBef>
              <a:buClr>
                <a:schemeClr val="tx2">
                  <a:lumMod val="50000"/>
                </a:schemeClr>
              </a:buClr>
            </a:pPr>
            <a:r>
              <a:rPr lang="en-ZA" sz="1200" dirty="0"/>
              <a:t>Unplanned Outage Assumption (UA): </a:t>
            </a:r>
            <a:r>
              <a:rPr lang="en-ZA" sz="1200" b="1" dirty="0"/>
              <a:t>12 000 </a:t>
            </a:r>
            <a:r>
              <a:rPr lang="en-US" sz="1200" b="1" dirty="0"/>
              <a:t>MW (13 000 MW from Sep’ 22)</a:t>
            </a:r>
          </a:p>
          <a:p>
            <a:pPr algn="just">
              <a:spcBef>
                <a:spcPts val="0"/>
              </a:spcBef>
              <a:buClr>
                <a:schemeClr val="tx2">
                  <a:lumMod val="50000"/>
                </a:schemeClr>
              </a:buClr>
            </a:pPr>
            <a:r>
              <a:rPr lang="en-ZA" sz="1200" dirty="0"/>
              <a:t>Reserves: OR + UA = </a:t>
            </a:r>
            <a:r>
              <a:rPr lang="en-ZA" sz="1200" b="1" dirty="0"/>
              <a:t>14 200 MW</a:t>
            </a:r>
          </a:p>
          <a:p>
            <a:pPr algn="just">
              <a:spcBef>
                <a:spcPts val="0"/>
              </a:spcBef>
              <a:buClr>
                <a:schemeClr val="tx2">
                  <a:lumMod val="50000"/>
                </a:schemeClr>
              </a:buClr>
            </a:pPr>
            <a:r>
              <a:rPr lang="en-ZA" sz="1200" dirty="0"/>
              <a:t>Eskom Installed Capacity: </a:t>
            </a:r>
            <a:r>
              <a:rPr lang="en-ZA" sz="1200" b="1" dirty="0"/>
              <a:t>49 017 MW </a:t>
            </a:r>
            <a:r>
              <a:rPr lang="en-ZA" sz="1200" dirty="0"/>
              <a:t>(Incl. non-comm. Kusile units)</a:t>
            </a:r>
          </a:p>
          <a:p>
            <a:pPr algn="just">
              <a:spcBef>
                <a:spcPts val="0"/>
              </a:spcBef>
              <a:buClr>
                <a:schemeClr val="tx2">
                  <a:lumMod val="50000"/>
                </a:schemeClr>
              </a:buClr>
            </a:pPr>
            <a:r>
              <a:rPr lang="en-ZA" sz="1200" dirty="0"/>
              <a:t>Installed Dispatchable Capacity: </a:t>
            </a:r>
            <a:r>
              <a:rPr lang="en-ZA" sz="1200" b="1" dirty="0"/>
              <a:t>50 022 MW </a:t>
            </a:r>
            <a:r>
              <a:rPr lang="en-ZA" sz="1200" dirty="0"/>
              <a:t>(Incl. Avon and Dedisa)</a:t>
            </a:r>
          </a:p>
          <a:p>
            <a:pPr algn="just">
              <a:spcBef>
                <a:spcPts val="0"/>
              </a:spcBef>
              <a:buClr>
                <a:schemeClr val="tx2">
                  <a:lumMod val="50000"/>
                </a:schemeClr>
              </a:buClr>
            </a:pPr>
            <a:r>
              <a:rPr lang="en-US" sz="1200" dirty="0"/>
              <a:t>Medupi Unit 4 capacity of 720MW has been removed from the capacity planning models by including it in the committed PCLF (although it is UCLF).</a:t>
            </a:r>
          </a:p>
          <a:p>
            <a:pPr marL="0" indent="0" algn="just">
              <a:spcBef>
                <a:spcPts val="0"/>
              </a:spcBef>
              <a:buClr>
                <a:schemeClr val="tx2">
                  <a:lumMod val="50000"/>
                </a:schemeClr>
              </a:buClr>
              <a:buNone/>
            </a:pPr>
            <a:r>
              <a:rPr lang="en-ZA" sz="1200" dirty="0"/>
              <a:t>								</a:t>
            </a:r>
          </a:p>
        </p:txBody>
      </p:sp>
      <p:sp>
        <p:nvSpPr>
          <p:cNvPr id="7" name="Rectangle 2"/>
          <p:cNvSpPr txBox="1">
            <a:spLocks noChangeArrowheads="1"/>
          </p:cNvSpPr>
          <p:nvPr/>
        </p:nvSpPr>
        <p:spPr bwMode="auto">
          <a:xfrm>
            <a:off x="467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82" y="5883580"/>
            <a:ext cx="3131840" cy="80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372FD897-BA8C-4554-BEBD-A3BC0423E94A}"/>
              </a:ext>
            </a:extLst>
          </p:cNvPr>
          <p:cNvPicPr>
            <a:picLocks noChangeAspect="1"/>
          </p:cNvPicPr>
          <p:nvPr/>
        </p:nvPicPr>
        <p:blipFill>
          <a:blip r:embed="rId3"/>
          <a:stretch>
            <a:fillRect/>
          </a:stretch>
        </p:blipFill>
        <p:spPr>
          <a:xfrm>
            <a:off x="0" y="980728"/>
            <a:ext cx="5796136" cy="5877272"/>
          </a:xfrm>
          <a:prstGeom prst="rect">
            <a:avLst/>
          </a:prstGeom>
        </p:spPr>
      </p:pic>
    </p:spTree>
    <p:extLst>
      <p:ext uri="{BB962C8B-B14F-4D97-AF65-F5344CB8AC3E}">
        <p14:creationId xmlns:p14="http://schemas.microsoft.com/office/powerpoint/2010/main" val="24004531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458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1"/>
          </p:nvPr>
        </p:nvSpPr>
        <p:spPr>
          <a:xfrm>
            <a:off x="460847" y="670154"/>
            <a:ext cx="3275856" cy="611887"/>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4" name="Picture 3">
            <a:extLst>
              <a:ext uri="{FF2B5EF4-FFF2-40B4-BE49-F238E27FC236}">
                <a16:creationId xmlns:a16="http://schemas.microsoft.com/office/drawing/2014/main" id="{F5140BB9-2504-4877-8177-3E4D8235404F}"/>
              </a:ext>
            </a:extLst>
          </p:cNvPr>
          <p:cNvPicPr>
            <a:picLocks noChangeAspect="1"/>
          </p:cNvPicPr>
          <p:nvPr/>
        </p:nvPicPr>
        <p:blipFill>
          <a:blip r:embed="rId2"/>
          <a:stretch>
            <a:fillRect/>
          </a:stretch>
        </p:blipFill>
        <p:spPr>
          <a:xfrm>
            <a:off x="5465064" y="959434"/>
            <a:ext cx="3692124" cy="2813360"/>
          </a:xfrm>
          <a:prstGeom prst="rect">
            <a:avLst/>
          </a:prstGeom>
        </p:spPr>
      </p:pic>
      <p:pic>
        <p:nvPicPr>
          <p:cNvPr id="10" name="Picture 9">
            <a:extLst>
              <a:ext uri="{FF2B5EF4-FFF2-40B4-BE49-F238E27FC236}">
                <a16:creationId xmlns:a16="http://schemas.microsoft.com/office/drawing/2014/main" id="{50648314-87DF-499F-82E6-FB4532F6F3C9}"/>
              </a:ext>
            </a:extLst>
          </p:cNvPr>
          <p:cNvPicPr>
            <a:picLocks noChangeAspect="1"/>
          </p:cNvPicPr>
          <p:nvPr/>
        </p:nvPicPr>
        <p:blipFill>
          <a:blip r:embed="rId3"/>
          <a:stretch>
            <a:fillRect/>
          </a:stretch>
        </p:blipFill>
        <p:spPr>
          <a:xfrm>
            <a:off x="5465064" y="3868274"/>
            <a:ext cx="3692124" cy="2995926"/>
          </a:xfrm>
          <a:prstGeom prst="rect">
            <a:avLst/>
          </a:prstGeom>
        </p:spPr>
      </p:pic>
      <p:pic>
        <p:nvPicPr>
          <p:cNvPr id="5" name="Picture 4">
            <a:extLst>
              <a:ext uri="{FF2B5EF4-FFF2-40B4-BE49-F238E27FC236}">
                <a16:creationId xmlns:a16="http://schemas.microsoft.com/office/drawing/2014/main" id="{4FEC3176-88E7-4BAA-9703-DF7C99F0AA4E}"/>
              </a:ext>
            </a:extLst>
          </p:cNvPr>
          <p:cNvPicPr>
            <a:picLocks noChangeAspect="1"/>
          </p:cNvPicPr>
          <p:nvPr/>
        </p:nvPicPr>
        <p:blipFill>
          <a:blip r:embed="rId4"/>
          <a:stretch>
            <a:fillRect/>
          </a:stretch>
        </p:blipFill>
        <p:spPr>
          <a:xfrm>
            <a:off x="0" y="976097"/>
            <a:ext cx="5407299" cy="2812833"/>
          </a:xfrm>
          <a:prstGeom prst="rect">
            <a:avLst/>
          </a:prstGeom>
        </p:spPr>
      </p:pic>
      <p:pic>
        <p:nvPicPr>
          <p:cNvPr id="6" name="Picture 5">
            <a:extLst>
              <a:ext uri="{FF2B5EF4-FFF2-40B4-BE49-F238E27FC236}">
                <a16:creationId xmlns:a16="http://schemas.microsoft.com/office/drawing/2014/main" id="{603596D5-6268-4E10-A8F0-1B52BB680078}"/>
              </a:ext>
            </a:extLst>
          </p:cNvPr>
          <p:cNvPicPr>
            <a:picLocks noChangeAspect="1"/>
          </p:cNvPicPr>
          <p:nvPr/>
        </p:nvPicPr>
        <p:blipFill>
          <a:blip r:embed="rId5"/>
          <a:stretch>
            <a:fillRect/>
          </a:stretch>
        </p:blipFill>
        <p:spPr>
          <a:xfrm>
            <a:off x="12509" y="3868274"/>
            <a:ext cx="5394790" cy="2995926"/>
          </a:xfrm>
          <a:prstGeom prst="rect">
            <a:avLst/>
          </a:prstGeom>
        </p:spPr>
      </p:pic>
      <p:pic>
        <p:nvPicPr>
          <p:cNvPr id="9" name="Picture 8">
            <a:extLst>
              <a:ext uri="{FF2B5EF4-FFF2-40B4-BE49-F238E27FC236}">
                <a16:creationId xmlns:a16="http://schemas.microsoft.com/office/drawing/2014/main" id="{929D3CCE-E6EB-424E-88D7-589F4102427B}"/>
              </a:ext>
            </a:extLst>
          </p:cNvPr>
          <p:cNvPicPr>
            <a:picLocks noChangeAspect="1"/>
          </p:cNvPicPr>
          <p:nvPr/>
        </p:nvPicPr>
        <p:blipFill>
          <a:blip r:embed="rId6"/>
          <a:stretch>
            <a:fillRect/>
          </a:stretch>
        </p:blipFill>
        <p:spPr>
          <a:xfrm>
            <a:off x="4427984" y="20453"/>
            <a:ext cx="2552700" cy="876300"/>
          </a:xfrm>
          <a:prstGeom prst="rect">
            <a:avLst/>
          </a:prstGeom>
          <a:solidFill>
            <a:schemeClr val="bg1"/>
          </a:solidFill>
        </p:spPr>
      </p:pic>
    </p:spTree>
    <p:extLst>
      <p:ext uri="{BB962C8B-B14F-4D97-AF65-F5344CB8AC3E}">
        <p14:creationId xmlns:p14="http://schemas.microsoft.com/office/powerpoint/2010/main" val="614376345"/>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p:txBody>
          <a:bodyPr/>
          <a:lstStyle/>
          <a:p>
            <a:pPr eaLnBrk="1" hangingPunct="1"/>
            <a:r>
              <a:rPr lang="en-US" altLang="en-US" sz="4000"/>
              <a:t>Thank you</a:t>
            </a:r>
          </a:p>
        </p:txBody>
      </p:sp>
      <p:pic>
        <p:nvPicPr>
          <p:cNvPr id="28676" name="Picture 5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5600" y="6213475"/>
            <a:ext cx="3197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173004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467544" y="1340768"/>
            <a:ext cx="8208912" cy="4824536"/>
          </a:xfrm>
        </p:spPr>
        <p:txBody>
          <a:bodyPr/>
          <a:lstStyle/>
          <a:p>
            <a:pPr marL="0" indent="0" algn="just">
              <a:spcBef>
                <a:spcPts val="0"/>
              </a:spcBef>
              <a:buClr>
                <a:schemeClr val="tx2">
                  <a:lumMod val="50000"/>
                </a:schemeClr>
              </a:buClr>
              <a:buNone/>
            </a:pPr>
            <a:r>
              <a:rPr lang="en-ZA" b="1" dirty="0"/>
              <a:t>Introduction	</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This document is intended to provide a general picture of the Adequacy of the National Electricity </a:t>
            </a:r>
            <a:r>
              <a:rPr lang="en-ZA"/>
              <a:t>Supply System </a:t>
            </a:r>
            <a:r>
              <a:rPr lang="en-ZA" dirty="0"/>
              <a:t>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b="1" dirty="0"/>
              <a:t>Disclaimer</a:t>
            </a:r>
          </a:p>
          <a:p>
            <a:pPr marL="0" indent="0" algn="just">
              <a:spcBef>
                <a:spcPts val="0"/>
              </a:spcBef>
              <a:buClr>
                <a:schemeClr val="tx2">
                  <a:lumMod val="50000"/>
                </a:schemeClr>
              </a:buClr>
              <a:buNone/>
            </a:pPr>
            <a:endParaRPr lang="en-ZA" dirty="0"/>
          </a:p>
          <a:p>
            <a:pPr marL="0" indent="0" algn="just">
              <a:spcBef>
                <a:spcPts val="0"/>
              </a:spcBef>
              <a:buClr>
                <a:schemeClr val="tx2">
                  <a:lumMod val="50000"/>
                </a:schemeClr>
              </a:buClr>
              <a:buNone/>
            </a:pPr>
            <a:r>
              <a:rPr lang="en-ZA" dirty="0"/>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043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1"/>
          </p:nvPr>
        </p:nvSpPr>
        <p:spPr>
          <a:xfrm>
            <a:off x="0" y="5085184"/>
            <a:ext cx="9144000" cy="1772816"/>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50 022 MW (Incl. non-comm. Kusile units).</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93EB742B-06A8-4058-8ED1-A43A359E80CB}"/>
              </a:ext>
            </a:extLst>
          </p:cNvPr>
          <p:cNvPicPr>
            <a:picLocks noChangeAspect="1"/>
          </p:cNvPicPr>
          <p:nvPr/>
        </p:nvPicPr>
        <p:blipFill>
          <a:blip r:embed="rId2"/>
          <a:stretch>
            <a:fillRect/>
          </a:stretch>
        </p:blipFill>
        <p:spPr>
          <a:xfrm>
            <a:off x="179512" y="1124744"/>
            <a:ext cx="8667750" cy="3886200"/>
          </a:xfrm>
          <a:prstGeom prst="rect">
            <a:avLst/>
          </a:prstGeom>
        </p:spPr>
      </p:pic>
    </p:spTree>
    <p:extLst>
      <p:ext uri="{BB962C8B-B14F-4D97-AF65-F5344CB8AC3E}">
        <p14:creationId xmlns:p14="http://schemas.microsoft.com/office/powerpoint/2010/main" val="39697995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07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256B1099-42C7-424C-B9A6-CAC6ECC373A1}"/>
              </a:ext>
            </a:extLst>
          </p:cNvPr>
          <p:cNvPicPr>
            <a:picLocks noChangeAspect="1"/>
          </p:cNvPicPr>
          <p:nvPr/>
        </p:nvPicPr>
        <p:blipFill>
          <a:blip r:embed="rId2"/>
          <a:stretch>
            <a:fillRect/>
          </a:stretch>
        </p:blipFill>
        <p:spPr>
          <a:xfrm>
            <a:off x="-35706" y="980728"/>
            <a:ext cx="9144000" cy="5877272"/>
          </a:xfrm>
          <a:prstGeom prst="rect">
            <a:avLst/>
          </a:prstGeom>
        </p:spPr>
      </p:pic>
    </p:spTree>
    <p:extLst>
      <p:ext uri="{BB962C8B-B14F-4D97-AF65-F5344CB8AC3E}">
        <p14:creationId xmlns:p14="http://schemas.microsoft.com/office/powerpoint/2010/main" val="53971396"/>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5</a:t>
            </a:fld>
            <a:endParaRPr lang="en-ZA" dirty="0"/>
          </a:p>
        </p:txBody>
      </p:sp>
      <p:sp>
        <p:nvSpPr>
          <p:cNvPr id="7" name="Rectangle 2"/>
          <p:cNvSpPr txBox="1">
            <a:spLocks noChangeArrowheads="1"/>
          </p:cNvSpPr>
          <p:nvPr/>
        </p:nvSpPr>
        <p:spPr bwMode="auto">
          <a:xfrm>
            <a:off x="539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3" name="Picture 2">
            <a:extLst>
              <a:ext uri="{FF2B5EF4-FFF2-40B4-BE49-F238E27FC236}">
                <a16:creationId xmlns:a16="http://schemas.microsoft.com/office/drawing/2014/main" id="{8E639032-FB90-4DD4-858A-DC2E620A9D6B}"/>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6</a:t>
            </a:fld>
            <a:endParaRPr lang="en-ZA" dirty="0"/>
          </a:p>
        </p:txBody>
      </p:sp>
      <p:sp>
        <p:nvSpPr>
          <p:cNvPr id="7" name="Rectangle 2"/>
          <p:cNvSpPr txBox="1">
            <a:spLocks noChangeArrowheads="1"/>
          </p:cNvSpPr>
          <p:nvPr/>
        </p:nvSpPr>
        <p:spPr bwMode="auto">
          <a:xfrm>
            <a:off x="539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34838BF7-897E-4E0F-9DC3-DFF712CA6C98}"/>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3926263859"/>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7</a:t>
            </a:fld>
            <a:endParaRPr lang="en-ZA" dirty="0"/>
          </a:p>
        </p:txBody>
      </p:sp>
      <p:sp>
        <p:nvSpPr>
          <p:cNvPr id="7" name="Rectangle 2"/>
          <p:cNvSpPr txBox="1">
            <a:spLocks noChangeArrowheads="1"/>
          </p:cNvSpPr>
          <p:nvPr/>
        </p:nvSpPr>
        <p:spPr bwMode="auto">
          <a:xfrm>
            <a:off x="179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76A41928-9993-4DAD-A301-73BE14F6A4C6}"/>
              </a:ext>
            </a:extLst>
          </p:cNvPr>
          <p:cNvPicPr>
            <a:picLocks noChangeAspect="1"/>
          </p:cNvPicPr>
          <p:nvPr/>
        </p:nvPicPr>
        <p:blipFill>
          <a:blip r:embed="rId3"/>
          <a:stretch>
            <a:fillRect/>
          </a:stretch>
        </p:blipFill>
        <p:spPr>
          <a:xfrm>
            <a:off x="0" y="980728"/>
            <a:ext cx="9144000" cy="5877271"/>
          </a:xfrm>
          <a:prstGeom prst="rect">
            <a:avLst/>
          </a:prstGeom>
        </p:spPr>
      </p:pic>
    </p:spTree>
    <p:extLst>
      <p:ext uri="{BB962C8B-B14F-4D97-AF65-F5344CB8AC3E}">
        <p14:creationId xmlns:p14="http://schemas.microsoft.com/office/powerpoint/2010/main" val="4143319131"/>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8</a:t>
            </a:fld>
            <a:endParaRPr lang="en-ZA" dirty="0"/>
          </a:p>
        </p:txBody>
      </p:sp>
      <p:sp>
        <p:nvSpPr>
          <p:cNvPr id="7" name="Rectangle 2"/>
          <p:cNvSpPr txBox="1">
            <a:spLocks noChangeArrowheads="1"/>
          </p:cNvSpPr>
          <p:nvPr/>
        </p:nvSpPr>
        <p:spPr bwMode="auto">
          <a:xfrm>
            <a:off x="683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4F79F745-C5AF-4966-8562-E95B1E77FB8A}"/>
              </a:ext>
            </a:extLst>
          </p:cNvPr>
          <p:cNvPicPr>
            <a:picLocks noChangeAspect="1"/>
          </p:cNvPicPr>
          <p:nvPr/>
        </p:nvPicPr>
        <p:blipFill>
          <a:blip r:embed="rId2"/>
          <a:stretch>
            <a:fillRect/>
          </a:stretch>
        </p:blipFill>
        <p:spPr>
          <a:xfrm>
            <a:off x="0" y="980728"/>
            <a:ext cx="9144000" cy="5877272"/>
          </a:xfrm>
          <a:prstGeom prst="rect">
            <a:avLst/>
          </a:prstGeom>
        </p:spPr>
      </p:pic>
    </p:spTree>
    <p:extLst>
      <p:ext uri="{BB962C8B-B14F-4D97-AF65-F5344CB8AC3E}">
        <p14:creationId xmlns:p14="http://schemas.microsoft.com/office/powerpoint/2010/main" val="73026360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347270" y="6453188"/>
            <a:ext cx="1651000" cy="268287"/>
          </a:xfrm>
        </p:spPr>
        <p:txBody>
          <a:bodyPr/>
          <a:lstStyle/>
          <a:p>
            <a:pPr>
              <a:defRPr/>
            </a:pPr>
            <a:fld id="{8FB3FFCC-BA37-4A54-A407-321BE4930B89}" type="slidenum">
              <a:rPr lang="en-ZA" smtClean="0"/>
              <a:pPr>
                <a:defRPr/>
              </a:pPr>
              <a:t>9</a:t>
            </a:fld>
            <a:endParaRPr lang="en-ZA" dirty="0"/>
          </a:p>
        </p:txBody>
      </p:sp>
      <p:sp>
        <p:nvSpPr>
          <p:cNvPr id="7" name="Rectangle 2"/>
          <p:cNvSpPr txBox="1">
            <a:spLocks noChangeArrowheads="1"/>
          </p:cNvSpPr>
          <p:nvPr/>
        </p:nvSpPr>
        <p:spPr bwMode="auto">
          <a:xfrm>
            <a:off x="827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F1420474-480A-48B0-B9AF-7238871EA265}"/>
              </a:ext>
            </a:extLst>
          </p:cNvPr>
          <p:cNvPicPr>
            <a:picLocks noChangeAspect="1"/>
          </p:cNvPicPr>
          <p:nvPr/>
        </p:nvPicPr>
        <p:blipFill>
          <a:blip r:embed="rId2"/>
          <a:stretch>
            <a:fillRect/>
          </a:stretch>
        </p:blipFill>
        <p:spPr>
          <a:xfrm>
            <a:off x="7856" y="980728"/>
            <a:ext cx="9136144" cy="5877272"/>
          </a:xfrm>
          <a:prstGeom prst="rect">
            <a:avLst/>
          </a:prstGeom>
        </p:spPr>
      </p:pic>
    </p:spTree>
    <p:extLst>
      <p:ext uri="{BB962C8B-B14F-4D97-AF65-F5344CB8AC3E}">
        <p14:creationId xmlns:p14="http://schemas.microsoft.com/office/powerpoint/2010/main" val="2531892046"/>
      </p:ext>
    </p:extLst>
  </p:cSld>
  <p:clrMapOvr>
    <a:masterClrMapping/>
  </p:clrMapOvr>
  <p:transition spd="slow">
    <p:fade/>
  </p:transition>
</p:sld>
</file>

<file path=ppt/theme/theme1.xml><?xml version="1.0" encoding="utf-8"?>
<a:theme xmlns:a="http://schemas.openxmlformats.org/drawingml/2006/main" name="Default Design">
  <a:themeElements>
    <a:clrScheme name="">
      <a:dk1>
        <a:srgbClr val="003896"/>
      </a:dk1>
      <a:lt1>
        <a:srgbClr val="FFFFFF"/>
      </a:lt1>
      <a:dk2>
        <a:srgbClr val="FFFFFF"/>
      </a:dk2>
      <a:lt2>
        <a:srgbClr val="DDDDDD"/>
      </a:lt2>
      <a:accent1>
        <a:srgbClr val="003896"/>
      </a:accent1>
      <a:accent2>
        <a:srgbClr val="83725B"/>
      </a:accent2>
      <a:accent3>
        <a:srgbClr val="FFFFFF"/>
      </a:accent3>
      <a:accent4>
        <a:srgbClr val="002E7F"/>
      </a:accent4>
      <a:accent5>
        <a:srgbClr val="AAAEC9"/>
      </a:accent5>
      <a:accent6>
        <a:srgbClr val="766752"/>
      </a:accent6>
      <a:hlink>
        <a:srgbClr val="83725B"/>
      </a:hlink>
      <a:folHlink>
        <a:srgbClr val="858705"/>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FFFFFF"/>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5">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99CC00"/>
        </a:folHlink>
      </a:clrScheme>
      <a:clrMap bg1="lt1" tx1="dk1" bg2="lt2" tx2="dk2" accent1="accent1" accent2="accent2" accent3="accent3" accent4="accent4" accent5="accent5" accent6="accent6" hlink="hlink" folHlink="folHlink"/>
    </a:extraClrScheme>
    <a:extraClrScheme>
      <a:clrScheme name="Default Design 16">
        <a:dk1>
          <a:srgbClr val="003896"/>
        </a:dk1>
        <a:lt1>
          <a:srgbClr val="FFFFFF"/>
        </a:lt1>
        <a:dk2>
          <a:srgbClr val="FFFFFF"/>
        </a:dk2>
        <a:lt2>
          <a:srgbClr val="808080"/>
        </a:lt2>
        <a:accent1>
          <a:srgbClr val="BBE0E3"/>
        </a:accent1>
        <a:accent2>
          <a:srgbClr val="333399"/>
        </a:accent2>
        <a:accent3>
          <a:srgbClr val="FFFFFF"/>
        </a:accent3>
        <a:accent4>
          <a:srgbClr val="002E7F"/>
        </a:accent4>
        <a:accent5>
          <a:srgbClr val="DAEDEF"/>
        </a:accent5>
        <a:accent6>
          <a:srgbClr val="2D2D8A"/>
        </a:accent6>
        <a:hlink>
          <a:srgbClr val="83725B"/>
        </a:hlink>
        <a:folHlink>
          <a:srgbClr val="85870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Khoro Minimum metadata" ma:contentTypeID="0x0101000D8B3899A4805C44A2FA507CBAF83E58007A63E5F34A1C904ABF73B4A044044531" ma:contentTypeVersion="3" ma:contentTypeDescription="" ma:contentTypeScope="" ma:versionID="17327965f7291ab7bae5024c4d883bde">
  <xsd:schema xmlns:xsd="http://www.w3.org/2001/XMLSchema" xmlns:xs="http://www.w3.org/2001/XMLSchema" xmlns:p="http://schemas.microsoft.com/office/2006/metadata/properties" xmlns:ns2="2c7ddca0-f18f-4514-89ec-cfc256175ba5" targetNamespace="http://schemas.microsoft.com/office/2006/metadata/properties" ma:root="true" ma:fieldsID="7a3511da6a4f6d92aec1b7a4f9927643" ns2:_="">
    <xsd:import namespace="2c7ddca0-f18f-4514-89ec-cfc256175ba5"/>
    <xsd:element name="properties">
      <xsd:complexType>
        <xsd:sequence>
          <xsd:element name="documentManagement">
            <xsd:complexType>
              <xsd:all>
                <xsd:element ref="ns2:Owner"/>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7ddca0-f18f-4514-89ec-cfc256175ba5" elementFormDefault="qualified">
    <xsd:import namespace="http://schemas.microsoft.com/office/2006/documentManagement/types"/>
    <xsd:import namespace="http://schemas.microsoft.com/office/infopath/2007/PartnerControls"/>
    <xsd:element name="Owner" ma:index="8" ma:displayName="Owner" ma:list="UserInfo" ma:SharePointGroup="0" ma:internalName="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69b1b3ef-f17b-48c7-a7c8-8ad8b283852f" ContentTypeId="0x0101000D8B3899A4805C44A2FA507CBAF83E58"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Owner xmlns="2c7ddca0-f18f-4514-89ec-cfc256175ba5">
      <UserInfo>
        <DisplayName/>
        <AccountId>47</AccountId>
        <AccountType/>
      </UserInfo>
    </Owner>
  </documentManagement>
</p:properties>
</file>

<file path=customXml/item5.xml><?xml version="1.0" encoding="utf-8"?>
<LongProperties xmlns="http://schemas.microsoft.com/office/2006/metadata/longProperties"/>
</file>

<file path=customXml/itemProps1.xml><?xml version="1.0" encoding="utf-8"?>
<ds:datastoreItem xmlns:ds="http://schemas.openxmlformats.org/officeDocument/2006/customXml" ds:itemID="{DDB9DE90-0863-4049-A983-7B8A30C6FC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c7ddca0-f18f-4514-89ec-cfc256175b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433453-E674-4573-857E-D60C77CD09A3}">
  <ds:schemaRefs>
    <ds:schemaRef ds:uri="Microsoft.SharePoint.Taxonomy.ContentTypeSync"/>
  </ds:schemaRefs>
</ds:datastoreItem>
</file>

<file path=customXml/itemProps3.xml><?xml version="1.0" encoding="utf-8"?>
<ds:datastoreItem xmlns:ds="http://schemas.openxmlformats.org/officeDocument/2006/customXml" ds:itemID="{FD4D3330-2D43-40E9-B729-32D67C15E1B7}">
  <ds:schemaRefs>
    <ds:schemaRef ds:uri="http://schemas.microsoft.com/sharepoint/v3/contenttype/forms"/>
  </ds:schemaRefs>
</ds:datastoreItem>
</file>

<file path=customXml/itemProps4.xml><?xml version="1.0" encoding="utf-8"?>
<ds:datastoreItem xmlns:ds="http://schemas.openxmlformats.org/officeDocument/2006/customXml" ds:itemID="{41113876-847D-462A-B1D9-9B2F65F2BA9D}">
  <ds:schemaRefs>
    <ds:schemaRef ds:uri="http://schemas.microsoft.com/office/2006/metadata/properties"/>
    <ds:schemaRef ds:uri="http://purl.org/dc/dcmitype/"/>
    <ds:schemaRef ds:uri="http://purl.org/dc/elements/1.1/"/>
    <ds:schemaRef ds:uri="http://schemas.microsoft.com/office/2006/documentManagement/types"/>
    <ds:schemaRef ds:uri="http://www.w3.org/XML/1998/namespace"/>
    <ds:schemaRef ds:uri="http://schemas.openxmlformats.org/package/2006/metadata/core-properties"/>
    <ds:schemaRef ds:uri="2c7ddca0-f18f-4514-89ec-cfc256175ba5"/>
    <ds:schemaRef ds:uri="http://schemas.microsoft.com/office/infopath/2007/PartnerControls"/>
    <ds:schemaRef ds:uri="http://purl.org/dc/terms/"/>
  </ds:schemaRefs>
</ds:datastoreItem>
</file>

<file path=customXml/itemProps5.xml><?xml version="1.0" encoding="utf-8"?>
<ds:datastoreItem xmlns:ds="http://schemas.openxmlformats.org/officeDocument/2006/customXml" ds:itemID="{FF14D0AF-97AD-4236-8462-F2223B28AF6C}">
  <ds:schemaRefs>
    <ds:schemaRef ds:uri="http://schemas.microsoft.com/office/2006/metadata/longProperties"/>
  </ds:schemaRefs>
</ds:datastoreItem>
</file>

<file path=docProps/app.xml><?xml version="1.0" encoding="utf-8"?>
<Properties xmlns="http://schemas.openxmlformats.org/officeDocument/2006/extended-properties" xmlns:vt="http://schemas.openxmlformats.org/officeDocument/2006/docPropsVTypes">
  <Template/>
  <TotalTime>16295</TotalTime>
  <Words>621</Words>
  <Application>Microsoft Office PowerPoint</Application>
  <PresentationFormat>On-screen Show (4:3)</PresentationFormat>
  <Paragraphs>49</Paragraphs>
  <Slides>13</Slides>
  <Notes>1</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Weekly System Status  2022 week 23  (06/06/2022 – 12/06/2022)  System Operator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Rudolph Binneman</dc:creator>
  <cp:lastModifiedBy>Rudolph Binneman</cp:lastModifiedBy>
  <cp:revision>1328</cp:revision>
  <dcterms:created xsi:type="dcterms:W3CDTF">2009-06-02T18:15:51Z</dcterms:created>
  <dcterms:modified xsi:type="dcterms:W3CDTF">2022-06-14T12:14:53Z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Owner">
    <vt:lpwstr>Vic Pretorius</vt:lpwstr>
  </property>
</Properties>
</file>