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24 </a:t>
            </a:r>
            <a:br>
              <a:rPr lang="en-US" altLang="en-US" sz="3200" b="1" dirty="0">
                <a:solidFill>
                  <a:schemeClr val="accent1"/>
                </a:solidFill>
              </a:rPr>
            </a:br>
            <a:r>
              <a:rPr lang="en-US" altLang="en-US" sz="2000" b="1" dirty="0">
                <a:solidFill>
                  <a:schemeClr val="accent1"/>
                </a:solidFill>
              </a:rPr>
              <a:t>(13/06/2022 – 19/06/2022)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B69DA71D-B997-490A-9BE8-619F8F9D1949}"/>
              </a:ext>
            </a:extLst>
          </p:cNvPr>
          <p:cNvPicPr>
            <a:picLocks noChangeAspect="1"/>
          </p:cNvPicPr>
          <p:nvPr/>
        </p:nvPicPr>
        <p:blipFill>
          <a:blip r:embed="rId2"/>
          <a:stretch>
            <a:fillRect/>
          </a:stretch>
        </p:blipFill>
        <p:spPr>
          <a:xfrm>
            <a:off x="0" y="980728"/>
            <a:ext cx="9144000" cy="20882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49 017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6C63C10-DC34-4E6D-B80D-400B8E46E4D8}"/>
              </a:ext>
            </a:extLst>
          </p:cNvPr>
          <p:cNvPicPr>
            <a:picLocks noChangeAspect="1"/>
          </p:cNvPicPr>
          <p:nvPr/>
        </p:nvPicPr>
        <p:blipFill>
          <a:blip r:embed="rId3"/>
          <a:stretch>
            <a:fillRect/>
          </a:stretch>
        </p:blipFill>
        <p:spPr>
          <a:xfrm>
            <a:off x="0" y="980728"/>
            <a:ext cx="579613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4" name="Picture 3">
            <a:extLst>
              <a:ext uri="{FF2B5EF4-FFF2-40B4-BE49-F238E27FC236}">
                <a16:creationId xmlns:a16="http://schemas.microsoft.com/office/drawing/2014/main" id="{F5140BB9-2504-4877-8177-3E4D8235404F}"/>
              </a:ext>
            </a:extLst>
          </p:cNvPr>
          <p:cNvPicPr>
            <a:picLocks noChangeAspect="1"/>
          </p:cNvPicPr>
          <p:nvPr/>
        </p:nvPicPr>
        <p:blipFill>
          <a:blip r:embed="rId2"/>
          <a:stretch>
            <a:fillRect/>
          </a:stretch>
        </p:blipFill>
        <p:spPr>
          <a:xfrm>
            <a:off x="5465064" y="959434"/>
            <a:ext cx="3692124" cy="2813360"/>
          </a:xfrm>
          <a:prstGeom prst="rect">
            <a:avLst/>
          </a:prstGeom>
        </p:spPr>
      </p:pic>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3"/>
          <a:stretch>
            <a:fillRect/>
          </a:stretch>
        </p:blipFill>
        <p:spPr>
          <a:xfrm>
            <a:off x="5465064" y="3868274"/>
            <a:ext cx="3692124" cy="2995926"/>
          </a:xfrm>
          <a:prstGeom prst="rect">
            <a:avLst/>
          </a:prstGeom>
        </p:spPr>
      </p:pic>
      <p:pic>
        <p:nvPicPr>
          <p:cNvPr id="9" name="Picture 8">
            <a:extLst>
              <a:ext uri="{FF2B5EF4-FFF2-40B4-BE49-F238E27FC236}">
                <a16:creationId xmlns:a16="http://schemas.microsoft.com/office/drawing/2014/main" id="{929D3CCE-E6EB-424E-88D7-589F4102427B}"/>
              </a:ext>
            </a:extLst>
          </p:cNvPr>
          <p:cNvPicPr>
            <a:picLocks noChangeAspect="1"/>
          </p:cNvPicPr>
          <p:nvPr/>
        </p:nvPicPr>
        <p:blipFill>
          <a:blip r:embed="rId4"/>
          <a:stretch>
            <a:fillRect/>
          </a:stretch>
        </p:blipFill>
        <p:spPr>
          <a:xfrm>
            <a:off x="4427984" y="20453"/>
            <a:ext cx="2552700" cy="876300"/>
          </a:xfrm>
          <a:prstGeom prst="rect">
            <a:avLst/>
          </a:prstGeom>
          <a:solidFill>
            <a:schemeClr val="bg1"/>
          </a:solidFill>
        </p:spPr>
      </p:pic>
      <p:pic>
        <p:nvPicPr>
          <p:cNvPr id="2" name="Picture 1">
            <a:extLst>
              <a:ext uri="{FF2B5EF4-FFF2-40B4-BE49-F238E27FC236}">
                <a16:creationId xmlns:a16="http://schemas.microsoft.com/office/drawing/2014/main" id="{95AB83ED-E94A-4410-A27B-3D74DDC55068}"/>
              </a:ext>
            </a:extLst>
          </p:cNvPr>
          <p:cNvPicPr>
            <a:picLocks noChangeAspect="1"/>
          </p:cNvPicPr>
          <p:nvPr/>
        </p:nvPicPr>
        <p:blipFill>
          <a:blip r:embed="rId5"/>
          <a:stretch>
            <a:fillRect/>
          </a:stretch>
        </p:blipFill>
        <p:spPr>
          <a:xfrm>
            <a:off x="0" y="973298"/>
            <a:ext cx="5407299" cy="2799496"/>
          </a:xfrm>
          <a:prstGeom prst="rect">
            <a:avLst/>
          </a:prstGeom>
        </p:spPr>
      </p:pic>
      <p:pic>
        <p:nvPicPr>
          <p:cNvPr id="3" name="Picture 2">
            <a:extLst>
              <a:ext uri="{FF2B5EF4-FFF2-40B4-BE49-F238E27FC236}">
                <a16:creationId xmlns:a16="http://schemas.microsoft.com/office/drawing/2014/main" id="{DB374298-A3C0-4690-B3B2-77BB6B8822A7}"/>
              </a:ext>
            </a:extLst>
          </p:cNvPr>
          <p:cNvPicPr>
            <a:picLocks noChangeAspect="1"/>
          </p:cNvPicPr>
          <p:nvPr/>
        </p:nvPicPr>
        <p:blipFill>
          <a:blip r:embed="rId6"/>
          <a:stretch>
            <a:fillRect/>
          </a:stretch>
        </p:blipFill>
        <p:spPr>
          <a:xfrm>
            <a:off x="0" y="3849339"/>
            <a:ext cx="5407299" cy="3014861"/>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BC3F23DE-F72B-4F65-8700-AAF619AB1966}"/>
              </a:ext>
            </a:extLst>
          </p:cNvPr>
          <p:cNvPicPr>
            <a:picLocks noChangeAspect="1"/>
          </p:cNvPicPr>
          <p:nvPr/>
        </p:nvPicPr>
        <p:blipFill>
          <a:blip r:embed="rId2"/>
          <a:stretch>
            <a:fillRect/>
          </a:stretch>
        </p:blipFill>
        <p:spPr>
          <a:xfrm>
            <a:off x="238125"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5910C34A-2008-4B54-B83D-EE22D6CD72EF}"/>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0E5498AB-7D8A-4784-8031-B5204315410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ADA27778-0B32-4487-B8E8-5F004CEB8D5E}"/>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BD6DAE31-0AB1-429B-9C9F-45DE3152516F}"/>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8F631E60-F47D-4EC7-8A45-6EC9EA31A9CF}"/>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D7A80F1D-2F60-4622-8F54-BFCEB7443E58}"/>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16300</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24  (13/06/2022 – 19/06/2022)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1330</cp:revision>
  <dcterms:created xsi:type="dcterms:W3CDTF">2009-06-02T18:15:51Z</dcterms:created>
  <dcterms:modified xsi:type="dcterms:W3CDTF">2022-06-22T07:51:48Z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