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357" autoAdjust="0"/>
  </p:normalViewPr>
  <p:slideViewPr>
    <p:cSldViewPr snapToObjects="1">
      <p:cViewPr varScale="1">
        <p:scale>
          <a:sx n="114" d="100"/>
          <a:sy n="114" d="100"/>
        </p:scale>
        <p:origin x="942" y="7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25 </a:t>
            </a:r>
            <a:br>
              <a:rPr lang="en-US" altLang="en-US" sz="3200" b="1" dirty="0">
                <a:solidFill>
                  <a:schemeClr val="accent1"/>
                </a:solidFill>
              </a:rPr>
            </a:br>
            <a:r>
              <a:rPr lang="en-US" altLang="en-US" sz="2000" b="1" dirty="0">
                <a:solidFill>
                  <a:schemeClr val="accent1"/>
                </a:solidFill>
              </a:rPr>
              <a:t>(20/06/2022 – 26/06/2022)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F9F1926A-1FFD-4954-8FC4-7DCD6C778C67}"/>
              </a:ext>
            </a:extLst>
          </p:cNvPr>
          <p:cNvPicPr>
            <a:picLocks noChangeAspect="1"/>
          </p:cNvPicPr>
          <p:nvPr/>
        </p:nvPicPr>
        <p:blipFill>
          <a:blip r:embed="rId2"/>
          <a:stretch>
            <a:fillRect/>
          </a:stretch>
        </p:blipFill>
        <p:spPr>
          <a:xfrm>
            <a:off x="-1" y="980728"/>
            <a:ext cx="9144000" cy="194421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49 017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50 022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C6D5D0F9-FF10-4BC5-A333-11D1B3CA2B2A}"/>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4" name="Picture 3">
            <a:extLst>
              <a:ext uri="{FF2B5EF4-FFF2-40B4-BE49-F238E27FC236}">
                <a16:creationId xmlns:a16="http://schemas.microsoft.com/office/drawing/2014/main" id="{F5140BB9-2504-4877-8177-3E4D8235404F}"/>
              </a:ext>
            </a:extLst>
          </p:cNvPr>
          <p:cNvPicPr>
            <a:picLocks noChangeAspect="1"/>
          </p:cNvPicPr>
          <p:nvPr/>
        </p:nvPicPr>
        <p:blipFill>
          <a:blip r:embed="rId2"/>
          <a:stretch>
            <a:fillRect/>
          </a:stretch>
        </p:blipFill>
        <p:spPr>
          <a:xfrm>
            <a:off x="5465064" y="959434"/>
            <a:ext cx="3692124" cy="2813360"/>
          </a:xfrm>
          <a:prstGeom prst="rect">
            <a:avLst/>
          </a:prstGeom>
        </p:spPr>
      </p:pic>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3"/>
          <a:stretch>
            <a:fillRect/>
          </a:stretch>
        </p:blipFill>
        <p:spPr>
          <a:xfrm>
            <a:off x="5465064" y="3868274"/>
            <a:ext cx="3692124" cy="2995926"/>
          </a:xfrm>
          <a:prstGeom prst="rect">
            <a:avLst/>
          </a:prstGeom>
        </p:spPr>
      </p:pic>
      <p:pic>
        <p:nvPicPr>
          <p:cNvPr id="9" name="Picture 8">
            <a:extLst>
              <a:ext uri="{FF2B5EF4-FFF2-40B4-BE49-F238E27FC236}">
                <a16:creationId xmlns:a16="http://schemas.microsoft.com/office/drawing/2014/main" id="{929D3CCE-E6EB-424E-88D7-589F4102427B}"/>
              </a:ext>
            </a:extLst>
          </p:cNvPr>
          <p:cNvPicPr>
            <a:picLocks noChangeAspect="1"/>
          </p:cNvPicPr>
          <p:nvPr/>
        </p:nvPicPr>
        <p:blipFill>
          <a:blip r:embed="rId4"/>
          <a:stretch>
            <a:fillRect/>
          </a:stretch>
        </p:blipFill>
        <p:spPr>
          <a:xfrm>
            <a:off x="4427984" y="20453"/>
            <a:ext cx="2552700" cy="876300"/>
          </a:xfrm>
          <a:prstGeom prst="rect">
            <a:avLst/>
          </a:prstGeom>
          <a:solidFill>
            <a:schemeClr val="bg1"/>
          </a:solidFill>
        </p:spPr>
      </p:pic>
      <p:pic>
        <p:nvPicPr>
          <p:cNvPr id="5" name="Picture 4">
            <a:extLst>
              <a:ext uri="{FF2B5EF4-FFF2-40B4-BE49-F238E27FC236}">
                <a16:creationId xmlns:a16="http://schemas.microsoft.com/office/drawing/2014/main" id="{D275A735-3E85-4616-B089-31D41D364124}"/>
              </a:ext>
            </a:extLst>
          </p:cNvPr>
          <p:cNvPicPr>
            <a:picLocks noChangeAspect="1"/>
          </p:cNvPicPr>
          <p:nvPr/>
        </p:nvPicPr>
        <p:blipFill>
          <a:blip r:embed="rId5"/>
          <a:stretch>
            <a:fillRect/>
          </a:stretch>
        </p:blipFill>
        <p:spPr>
          <a:xfrm>
            <a:off x="0" y="976097"/>
            <a:ext cx="5407299" cy="2796697"/>
          </a:xfrm>
          <a:prstGeom prst="rect">
            <a:avLst/>
          </a:prstGeom>
        </p:spPr>
      </p:pic>
      <p:pic>
        <p:nvPicPr>
          <p:cNvPr id="6" name="Picture 5">
            <a:extLst>
              <a:ext uri="{FF2B5EF4-FFF2-40B4-BE49-F238E27FC236}">
                <a16:creationId xmlns:a16="http://schemas.microsoft.com/office/drawing/2014/main" id="{BA98F8D8-ED4F-4E10-9BB1-708EDB09E9BF}"/>
              </a:ext>
            </a:extLst>
          </p:cNvPr>
          <p:cNvPicPr>
            <a:picLocks noChangeAspect="1"/>
          </p:cNvPicPr>
          <p:nvPr/>
        </p:nvPicPr>
        <p:blipFill>
          <a:blip r:embed="rId6"/>
          <a:stretch>
            <a:fillRect/>
          </a:stretch>
        </p:blipFill>
        <p:spPr>
          <a:xfrm>
            <a:off x="0" y="3875252"/>
            <a:ext cx="5407299" cy="2988948"/>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50 022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2485B697-4CCF-45DB-826B-58C0D28C857D}"/>
              </a:ext>
            </a:extLst>
          </p:cNvPr>
          <p:cNvPicPr>
            <a:picLocks noChangeAspect="1"/>
          </p:cNvPicPr>
          <p:nvPr/>
        </p:nvPicPr>
        <p:blipFill>
          <a:blip r:embed="rId2"/>
          <a:stretch>
            <a:fillRect/>
          </a:stretch>
        </p:blipFill>
        <p:spPr>
          <a:xfrm>
            <a:off x="238125"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B477124D-8DDA-43FF-AA5E-2BD319B87D60}"/>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182EA1F8-5A92-46C7-9833-9417E668891E}"/>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7CD34ACC-5A99-41E9-A787-E53CA3086E0B}"/>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FFA39412-AB5E-4616-A55E-2E2BBB00C68A}"/>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E4E6F8E0-83D8-4C40-87CB-8983F37B276C}"/>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954AA3D4-574A-4CDB-BA6C-DA22D8A4D9B9}"/>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16304</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25  (20/06/2022 – 26/06/2022)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1332</cp:revision>
  <dcterms:created xsi:type="dcterms:W3CDTF">2009-06-02T18:15:51Z</dcterms:created>
  <dcterms:modified xsi:type="dcterms:W3CDTF">2022-06-29T06:45:34Z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