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1698" y="84"/>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26 </a:t>
            </a:r>
            <a:br>
              <a:rPr lang="en-US" altLang="en-US" sz="3200" b="1" dirty="0">
                <a:solidFill>
                  <a:schemeClr val="accent1"/>
                </a:solidFill>
              </a:rPr>
            </a:br>
            <a:r>
              <a:rPr lang="en-US" altLang="en-US" sz="2000" b="1" dirty="0">
                <a:solidFill>
                  <a:schemeClr val="accent1"/>
                </a:solidFill>
              </a:rPr>
              <a:t>(27/06/2022 – 03/07/2022)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513FB029-742C-425C-8A64-911CAFAAB4DE}"/>
              </a:ext>
            </a:extLst>
          </p:cNvPr>
          <p:cNvPicPr>
            <a:picLocks noChangeAspect="1"/>
          </p:cNvPicPr>
          <p:nvPr/>
        </p:nvPicPr>
        <p:blipFill>
          <a:blip r:embed="rId2"/>
          <a:stretch>
            <a:fillRect/>
          </a:stretch>
        </p:blipFill>
        <p:spPr>
          <a:xfrm>
            <a:off x="-1" y="980728"/>
            <a:ext cx="914400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BB4B095-A6F5-46CA-BDA7-BBB2CF293CBE}"/>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2"/>
          <a:stretch>
            <a:fillRect/>
          </a:stretch>
        </p:blipFill>
        <p:spPr>
          <a:xfrm>
            <a:off x="5465064" y="3868274"/>
            <a:ext cx="3692124" cy="2995926"/>
          </a:xfrm>
          <a:prstGeom prst="rect">
            <a:avLst/>
          </a:prstGeom>
        </p:spPr>
      </p:pic>
      <p:pic>
        <p:nvPicPr>
          <p:cNvPr id="2" name="Picture 1">
            <a:extLst>
              <a:ext uri="{FF2B5EF4-FFF2-40B4-BE49-F238E27FC236}">
                <a16:creationId xmlns:a16="http://schemas.microsoft.com/office/drawing/2014/main" id="{EF9AEC4C-8EE9-439F-AA93-BFC683B91094}"/>
              </a:ext>
            </a:extLst>
          </p:cNvPr>
          <p:cNvPicPr>
            <a:picLocks noChangeAspect="1"/>
          </p:cNvPicPr>
          <p:nvPr/>
        </p:nvPicPr>
        <p:blipFill>
          <a:blip r:embed="rId3"/>
          <a:stretch>
            <a:fillRect/>
          </a:stretch>
        </p:blipFill>
        <p:spPr>
          <a:xfrm>
            <a:off x="0" y="976097"/>
            <a:ext cx="5407299" cy="2796697"/>
          </a:xfrm>
          <a:prstGeom prst="rect">
            <a:avLst/>
          </a:prstGeom>
        </p:spPr>
      </p:pic>
      <p:pic>
        <p:nvPicPr>
          <p:cNvPr id="3" name="Picture 2">
            <a:extLst>
              <a:ext uri="{FF2B5EF4-FFF2-40B4-BE49-F238E27FC236}">
                <a16:creationId xmlns:a16="http://schemas.microsoft.com/office/drawing/2014/main" id="{EF72FBDD-A661-4FF4-856D-3547D29BA938}"/>
              </a:ext>
            </a:extLst>
          </p:cNvPr>
          <p:cNvPicPr>
            <a:picLocks noChangeAspect="1"/>
          </p:cNvPicPr>
          <p:nvPr/>
        </p:nvPicPr>
        <p:blipFill>
          <a:blip r:embed="rId4"/>
          <a:stretch>
            <a:fillRect/>
          </a:stretch>
        </p:blipFill>
        <p:spPr>
          <a:xfrm>
            <a:off x="-1" y="3868274"/>
            <a:ext cx="5407299" cy="2995926"/>
          </a:xfrm>
          <a:prstGeom prst="rect">
            <a:avLst/>
          </a:prstGeom>
        </p:spPr>
      </p:pic>
      <p:pic>
        <p:nvPicPr>
          <p:cNvPr id="11" name="Picture 10">
            <a:extLst>
              <a:ext uri="{FF2B5EF4-FFF2-40B4-BE49-F238E27FC236}">
                <a16:creationId xmlns:a16="http://schemas.microsoft.com/office/drawing/2014/main" id="{EE111B03-FDCC-43E4-BB1C-EDCD67A2AF26}"/>
              </a:ext>
            </a:extLst>
          </p:cNvPr>
          <p:cNvPicPr>
            <a:picLocks noChangeAspect="1"/>
          </p:cNvPicPr>
          <p:nvPr/>
        </p:nvPicPr>
        <p:blipFill>
          <a:blip r:embed="rId5"/>
          <a:stretch>
            <a:fillRect/>
          </a:stretch>
        </p:blipFill>
        <p:spPr>
          <a:xfrm>
            <a:off x="4499992" y="41524"/>
            <a:ext cx="2552700" cy="876300"/>
          </a:xfrm>
          <a:prstGeom prst="rect">
            <a:avLst/>
          </a:prstGeom>
          <a:solidFill>
            <a:schemeClr val="bg1"/>
          </a:solidFill>
        </p:spPr>
      </p:pic>
      <p:pic>
        <p:nvPicPr>
          <p:cNvPr id="5" name="Picture 4">
            <a:extLst>
              <a:ext uri="{FF2B5EF4-FFF2-40B4-BE49-F238E27FC236}">
                <a16:creationId xmlns:a16="http://schemas.microsoft.com/office/drawing/2014/main" id="{BA80E8E3-59BC-48E9-AFEF-CA1BDC825D94}"/>
              </a:ext>
            </a:extLst>
          </p:cNvPr>
          <p:cNvPicPr>
            <a:picLocks noChangeAspect="1"/>
          </p:cNvPicPr>
          <p:nvPr/>
        </p:nvPicPr>
        <p:blipFill>
          <a:blip r:embed="rId6"/>
          <a:stretch>
            <a:fillRect/>
          </a:stretch>
        </p:blipFill>
        <p:spPr>
          <a:xfrm>
            <a:off x="5465064" y="976097"/>
            <a:ext cx="3692124" cy="279669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D3C5BA36-E826-4418-B228-3F8182628E19}"/>
              </a:ext>
            </a:extLst>
          </p:cNvPr>
          <p:cNvPicPr>
            <a:picLocks noChangeAspect="1"/>
          </p:cNvPicPr>
          <p:nvPr/>
        </p:nvPicPr>
        <p:blipFill>
          <a:blip r:embed="rId2"/>
          <a:stretch>
            <a:fillRect/>
          </a:stretch>
        </p:blipFill>
        <p:spPr>
          <a:xfrm>
            <a:off x="238125"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A9424784-C4D6-452B-925D-E04792140DB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FFF9F097-A811-4B92-B46D-4B31C8CFADDD}"/>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AA81CCCA-09B5-4DA3-9B8B-D46A75B188C7}"/>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926CD82B-AEF3-4577-BFDA-C9CAF7C06102}"/>
              </a:ext>
            </a:extLst>
          </p:cNvPr>
          <p:cNvPicPr>
            <a:picLocks noChangeAspect="1"/>
          </p:cNvPicPr>
          <p:nvPr/>
        </p:nvPicPr>
        <p:blipFill>
          <a:blip r:embed="rId3"/>
          <a:stretch>
            <a:fillRect/>
          </a:stretch>
        </p:blipFill>
        <p:spPr>
          <a:xfrm>
            <a:off x="0" y="980729"/>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5" name="Picture 4">
            <a:extLst>
              <a:ext uri="{FF2B5EF4-FFF2-40B4-BE49-F238E27FC236}">
                <a16:creationId xmlns:a16="http://schemas.microsoft.com/office/drawing/2014/main" id="{EF857AA0-C4BE-4FA8-9A3C-580FB2A6EF3E}"/>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9CE356EE-F9E0-463D-9945-8EB78444AC84}"/>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16313</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26  (27/06/2022 – 03/07/2022)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1335</cp:revision>
  <dcterms:created xsi:type="dcterms:W3CDTF">2009-06-02T18:15:51Z</dcterms:created>
  <dcterms:modified xsi:type="dcterms:W3CDTF">2022-07-06T07:23:07Z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