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27 </a:t>
            </a:r>
            <a:br>
              <a:rPr lang="en-US" altLang="en-US" sz="3200" b="1" dirty="0">
                <a:solidFill>
                  <a:schemeClr val="accent1"/>
                </a:solidFill>
              </a:rPr>
            </a:br>
            <a:r>
              <a:rPr lang="en-US" altLang="en-US" sz="2000" b="1" dirty="0">
                <a:solidFill>
                  <a:schemeClr val="accent1"/>
                </a:solidFill>
              </a:rPr>
              <a:t>(04/07/2022 – 10/07/2022)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144A5F6-8494-4566-A8F9-F084008D2376}"/>
              </a:ext>
            </a:extLst>
          </p:cNvPr>
          <p:cNvPicPr>
            <a:picLocks noChangeAspect="1"/>
          </p:cNvPicPr>
          <p:nvPr/>
        </p:nvPicPr>
        <p:blipFill>
          <a:blip r:embed="rId2"/>
          <a:stretch>
            <a:fillRect/>
          </a:stretch>
        </p:blipFill>
        <p:spPr>
          <a:xfrm>
            <a:off x="0" y="98072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0F4B7AB-88EB-4339-BADF-F325E9412CF4}"/>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1" name="Picture 10">
            <a:extLst>
              <a:ext uri="{FF2B5EF4-FFF2-40B4-BE49-F238E27FC236}">
                <a16:creationId xmlns:a16="http://schemas.microsoft.com/office/drawing/2014/main" id="{EE111B03-FDCC-43E4-BB1C-EDCD67A2AF26}"/>
              </a:ext>
            </a:extLst>
          </p:cNvPr>
          <p:cNvPicPr>
            <a:picLocks noChangeAspect="1"/>
          </p:cNvPicPr>
          <p:nvPr/>
        </p:nvPicPr>
        <p:blipFill>
          <a:blip r:embed="rId3"/>
          <a:stretch>
            <a:fillRect/>
          </a:stretch>
        </p:blipFill>
        <p:spPr>
          <a:xfrm>
            <a:off x="4499992" y="41524"/>
            <a:ext cx="2552700" cy="876300"/>
          </a:xfrm>
          <a:prstGeom prst="rect">
            <a:avLst/>
          </a:prstGeom>
          <a:solidFill>
            <a:schemeClr val="bg1"/>
          </a:solidFill>
        </p:spPr>
      </p:pic>
      <p:pic>
        <p:nvPicPr>
          <p:cNvPr id="4" name="Picture 3">
            <a:extLst>
              <a:ext uri="{FF2B5EF4-FFF2-40B4-BE49-F238E27FC236}">
                <a16:creationId xmlns:a16="http://schemas.microsoft.com/office/drawing/2014/main" id="{54A5E0A6-EA86-417E-8EB1-3618F628D789}"/>
              </a:ext>
            </a:extLst>
          </p:cNvPr>
          <p:cNvPicPr>
            <a:picLocks noChangeAspect="1"/>
          </p:cNvPicPr>
          <p:nvPr/>
        </p:nvPicPr>
        <p:blipFill>
          <a:blip r:embed="rId4"/>
          <a:stretch>
            <a:fillRect/>
          </a:stretch>
        </p:blipFill>
        <p:spPr>
          <a:xfrm>
            <a:off x="0" y="976097"/>
            <a:ext cx="5407298" cy="2796697"/>
          </a:xfrm>
          <a:prstGeom prst="rect">
            <a:avLst/>
          </a:prstGeom>
        </p:spPr>
      </p:pic>
      <p:pic>
        <p:nvPicPr>
          <p:cNvPr id="6" name="Picture 5">
            <a:extLst>
              <a:ext uri="{FF2B5EF4-FFF2-40B4-BE49-F238E27FC236}">
                <a16:creationId xmlns:a16="http://schemas.microsoft.com/office/drawing/2014/main" id="{88204EBB-1B34-4F1B-ABAD-EB9E812E66B3}"/>
              </a:ext>
            </a:extLst>
          </p:cNvPr>
          <p:cNvPicPr>
            <a:picLocks noChangeAspect="1"/>
          </p:cNvPicPr>
          <p:nvPr/>
        </p:nvPicPr>
        <p:blipFill>
          <a:blip r:embed="rId5"/>
          <a:stretch>
            <a:fillRect/>
          </a:stretch>
        </p:blipFill>
        <p:spPr>
          <a:xfrm>
            <a:off x="0" y="3868274"/>
            <a:ext cx="5407298" cy="2995926"/>
          </a:xfrm>
          <a:prstGeom prst="rect">
            <a:avLst/>
          </a:prstGeom>
        </p:spPr>
      </p:pic>
      <p:pic>
        <p:nvPicPr>
          <p:cNvPr id="9" name="Picture 8">
            <a:extLst>
              <a:ext uri="{FF2B5EF4-FFF2-40B4-BE49-F238E27FC236}">
                <a16:creationId xmlns:a16="http://schemas.microsoft.com/office/drawing/2014/main" id="{34D11109-E8BA-4CFF-A250-B352DA98F0E1}"/>
              </a:ext>
            </a:extLst>
          </p:cNvPr>
          <p:cNvPicPr>
            <a:picLocks noChangeAspect="1"/>
          </p:cNvPicPr>
          <p:nvPr/>
        </p:nvPicPr>
        <p:blipFill>
          <a:blip r:embed="rId6"/>
          <a:stretch>
            <a:fillRect/>
          </a:stretch>
        </p:blipFill>
        <p:spPr>
          <a:xfrm>
            <a:off x="5466467" y="976097"/>
            <a:ext cx="3677533" cy="279669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D951FF77-3C43-437E-B4A4-76E239AFC741}"/>
              </a:ext>
            </a:extLst>
          </p:cNvPr>
          <p:cNvPicPr>
            <a:picLocks noChangeAspect="1"/>
          </p:cNvPicPr>
          <p:nvPr/>
        </p:nvPicPr>
        <p:blipFill>
          <a:blip r:embed="rId2"/>
          <a:stretch>
            <a:fillRect/>
          </a:stretch>
        </p:blipFill>
        <p:spPr>
          <a:xfrm>
            <a:off x="179512"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0525EB5-8A17-4DCA-B627-EF890DD1FFE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D4091F5-5178-4E6F-81EB-3558CA8D1E5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33DBB887-4A04-457F-B71C-447576F326A5}"/>
              </a:ext>
            </a:extLst>
          </p:cNvPr>
          <p:cNvPicPr>
            <a:picLocks noChangeAspect="1"/>
          </p:cNvPicPr>
          <p:nvPr/>
        </p:nvPicPr>
        <p:blipFill>
          <a:blip r:embed="rId2"/>
          <a:stretch>
            <a:fillRect/>
          </a:stretch>
        </p:blipFill>
        <p:spPr>
          <a:xfrm>
            <a:off x="-212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329B11A1-A3E4-4D77-B021-9A476C75CC17}"/>
              </a:ext>
            </a:extLst>
          </p:cNvPr>
          <p:cNvPicPr>
            <a:picLocks noChangeAspect="1"/>
          </p:cNvPicPr>
          <p:nvPr/>
        </p:nvPicPr>
        <p:blipFill>
          <a:blip r:embed="rId3"/>
          <a:stretch>
            <a:fillRect/>
          </a:stretch>
        </p:blipFill>
        <p:spPr>
          <a:xfrm>
            <a:off x="0" y="980728"/>
            <a:ext cx="9144000" cy="5904655"/>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C72362E-AAF9-4B1F-B44E-FCD9369556F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354E672-66CE-4D54-BA93-4B36D942178C}"/>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16318</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27  (04/07/2022 – 10/07/2022)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1337</cp:revision>
  <dcterms:created xsi:type="dcterms:W3CDTF">2009-06-02T18:15:51Z</dcterms:created>
  <dcterms:modified xsi:type="dcterms:W3CDTF">2022-07-12T12:23:47Z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