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6357" autoAdjust="0"/>
  </p:normalViewPr>
  <p:slideViewPr>
    <p:cSldViewPr snapToObjects="1">
      <p:cViewPr varScale="1">
        <p:scale>
          <a:sx n="114" d="100"/>
          <a:sy n="114" d="100"/>
        </p:scale>
        <p:origin x="942"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28 </a:t>
            </a:r>
            <a:br>
              <a:rPr lang="en-US" altLang="en-US" sz="3200" b="1" dirty="0">
                <a:solidFill>
                  <a:schemeClr val="accent1"/>
                </a:solidFill>
              </a:rPr>
            </a:br>
            <a:r>
              <a:rPr lang="en-US" altLang="en-US" sz="2000" b="1" dirty="0">
                <a:solidFill>
                  <a:schemeClr val="accent1"/>
                </a:solidFill>
              </a:rPr>
              <a:t>(11/07/2022 – 17/07/2022)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EEB2558F-5079-4009-8822-EA8F69A324BD}"/>
              </a:ext>
            </a:extLst>
          </p:cNvPr>
          <p:cNvPicPr>
            <a:picLocks noChangeAspect="1"/>
          </p:cNvPicPr>
          <p:nvPr/>
        </p:nvPicPr>
        <p:blipFill>
          <a:blip r:embed="rId2"/>
          <a:stretch>
            <a:fillRect/>
          </a:stretch>
        </p:blipFill>
        <p:spPr>
          <a:xfrm>
            <a:off x="-1" y="980728"/>
            <a:ext cx="9144000" cy="2016224"/>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49 020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50 025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8BE1385-C278-4D02-8B2A-326D4A11BCD8}"/>
              </a:ext>
            </a:extLst>
          </p:cNvPr>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2"/>
          <a:stretch>
            <a:fillRect/>
          </a:stretch>
        </p:blipFill>
        <p:spPr>
          <a:xfrm>
            <a:off x="5465064" y="3868274"/>
            <a:ext cx="3692124" cy="2995926"/>
          </a:xfrm>
          <a:prstGeom prst="rect">
            <a:avLst/>
          </a:prstGeom>
        </p:spPr>
      </p:pic>
      <p:pic>
        <p:nvPicPr>
          <p:cNvPr id="11" name="Picture 10">
            <a:extLst>
              <a:ext uri="{FF2B5EF4-FFF2-40B4-BE49-F238E27FC236}">
                <a16:creationId xmlns:a16="http://schemas.microsoft.com/office/drawing/2014/main" id="{EE111B03-FDCC-43E4-BB1C-EDCD67A2AF26}"/>
              </a:ext>
            </a:extLst>
          </p:cNvPr>
          <p:cNvPicPr>
            <a:picLocks noChangeAspect="1"/>
          </p:cNvPicPr>
          <p:nvPr/>
        </p:nvPicPr>
        <p:blipFill>
          <a:blip r:embed="rId3"/>
          <a:stretch>
            <a:fillRect/>
          </a:stretch>
        </p:blipFill>
        <p:spPr>
          <a:xfrm>
            <a:off x="4499992" y="41524"/>
            <a:ext cx="2552700" cy="876300"/>
          </a:xfrm>
          <a:prstGeom prst="rect">
            <a:avLst/>
          </a:prstGeom>
          <a:solidFill>
            <a:schemeClr val="bg1"/>
          </a:solidFill>
        </p:spPr>
      </p:pic>
      <p:pic>
        <p:nvPicPr>
          <p:cNvPr id="2" name="Picture 1">
            <a:extLst>
              <a:ext uri="{FF2B5EF4-FFF2-40B4-BE49-F238E27FC236}">
                <a16:creationId xmlns:a16="http://schemas.microsoft.com/office/drawing/2014/main" id="{8CE4DA73-6100-4E38-9B71-2C879B77A495}"/>
              </a:ext>
            </a:extLst>
          </p:cNvPr>
          <p:cNvPicPr>
            <a:picLocks noChangeAspect="1"/>
          </p:cNvPicPr>
          <p:nvPr/>
        </p:nvPicPr>
        <p:blipFill>
          <a:blip r:embed="rId4"/>
          <a:stretch>
            <a:fillRect/>
          </a:stretch>
        </p:blipFill>
        <p:spPr>
          <a:xfrm>
            <a:off x="0" y="976097"/>
            <a:ext cx="5407298" cy="2796697"/>
          </a:xfrm>
          <a:prstGeom prst="rect">
            <a:avLst/>
          </a:prstGeom>
        </p:spPr>
      </p:pic>
      <p:pic>
        <p:nvPicPr>
          <p:cNvPr id="3" name="Picture 2">
            <a:extLst>
              <a:ext uri="{FF2B5EF4-FFF2-40B4-BE49-F238E27FC236}">
                <a16:creationId xmlns:a16="http://schemas.microsoft.com/office/drawing/2014/main" id="{EE1079D4-3853-460F-97D0-A140E5BF1B39}"/>
              </a:ext>
            </a:extLst>
          </p:cNvPr>
          <p:cNvPicPr>
            <a:picLocks noChangeAspect="1"/>
          </p:cNvPicPr>
          <p:nvPr/>
        </p:nvPicPr>
        <p:blipFill>
          <a:blip r:embed="rId5"/>
          <a:stretch>
            <a:fillRect/>
          </a:stretch>
        </p:blipFill>
        <p:spPr>
          <a:xfrm>
            <a:off x="0" y="3868274"/>
            <a:ext cx="5407298" cy="2995926"/>
          </a:xfrm>
          <a:prstGeom prst="rect">
            <a:avLst/>
          </a:prstGeom>
        </p:spPr>
      </p:pic>
      <p:pic>
        <p:nvPicPr>
          <p:cNvPr id="5" name="Picture 4">
            <a:extLst>
              <a:ext uri="{FF2B5EF4-FFF2-40B4-BE49-F238E27FC236}">
                <a16:creationId xmlns:a16="http://schemas.microsoft.com/office/drawing/2014/main" id="{2AD7D9D3-3A96-4862-97F9-2204E3FD356E}"/>
              </a:ext>
            </a:extLst>
          </p:cNvPr>
          <p:cNvPicPr>
            <a:picLocks noChangeAspect="1"/>
          </p:cNvPicPr>
          <p:nvPr/>
        </p:nvPicPr>
        <p:blipFill>
          <a:blip r:embed="rId6"/>
          <a:stretch>
            <a:fillRect/>
          </a:stretch>
        </p:blipFill>
        <p:spPr>
          <a:xfrm>
            <a:off x="5465064" y="976097"/>
            <a:ext cx="3692124" cy="279669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50 025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24039C2E-D258-4125-9E76-C84D6BDDCD7B}"/>
              </a:ext>
            </a:extLst>
          </p:cNvPr>
          <p:cNvPicPr>
            <a:picLocks noChangeAspect="1"/>
          </p:cNvPicPr>
          <p:nvPr/>
        </p:nvPicPr>
        <p:blipFill>
          <a:blip r:embed="rId2"/>
          <a:stretch>
            <a:fillRect/>
          </a:stretch>
        </p:blipFill>
        <p:spPr>
          <a:xfrm>
            <a:off x="238125" y="119898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2EE84B2B-47B4-4CFF-B849-60ACAA6A4F4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D272162A-CC46-4DBF-A0A0-05FDB96F6116}"/>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4671395E-B08E-4B00-A665-545DF562BD73}"/>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98C4D772-4D2E-47DD-A01B-A80C4BF1B668}"/>
              </a:ext>
            </a:extLst>
          </p:cNvPr>
          <p:cNvPicPr>
            <a:picLocks noChangeAspect="1"/>
          </p:cNvPicPr>
          <p:nvPr/>
        </p:nvPicPr>
        <p:blipFill>
          <a:blip r:embed="rId3"/>
          <a:stretch>
            <a:fillRect/>
          </a:stretch>
        </p:blipFill>
        <p:spPr>
          <a:xfrm>
            <a:off x="1343"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A5FFF9D1-4FAA-40C5-AB5A-07419D36A76C}"/>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14B77119-A1AD-45C7-A9EB-C2104F2297A4}"/>
              </a:ext>
            </a:extLst>
          </p:cNvPr>
          <p:cNvPicPr>
            <a:picLocks noChangeAspect="1"/>
          </p:cNvPicPr>
          <p:nvPr/>
        </p:nvPicPr>
        <p:blipFill>
          <a:blip r:embed="rId2"/>
          <a:stretch>
            <a:fillRect/>
          </a:stretch>
        </p:blipFill>
        <p:spPr>
          <a:xfrm>
            <a:off x="0"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16324</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28  (11/07/2022 – 17/07/2022)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1339</cp:revision>
  <dcterms:created xsi:type="dcterms:W3CDTF">2009-06-02T18:15:51Z</dcterms:created>
  <dcterms:modified xsi:type="dcterms:W3CDTF">2022-07-20T07:13:32Z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