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29 </a:t>
            </a:r>
            <a:br>
              <a:rPr lang="en-US" altLang="en-US" sz="3200" b="1" dirty="0">
                <a:solidFill>
                  <a:schemeClr val="accent1"/>
                </a:solidFill>
              </a:rPr>
            </a:br>
            <a:r>
              <a:rPr lang="en-US" altLang="en-US" sz="2000" b="1" dirty="0">
                <a:solidFill>
                  <a:schemeClr val="accent1"/>
                </a:solidFill>
              </a:rPr>
              <a:t>(18/07/2022 – 24/07/2022)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82B8BD4-BD74-4EA9-8208-2E30501B0789}"/>
              </a:ext>
            </a:extLst>
          </p:cNvPr>
          <p:cNvPicPr>
            <a:picLocks noChangeAspect="1"/>
          </p:cNvPicPr>
          <p:nvPr/>
        </p:nvPicPr>
        <p:blipFill>
          <a:blip r:embed="rId2"/>
          <a:stretch>
            <a:fillRect/>
          </a:stretch>
        </p:blipFill>
        <p:spPr>
          <a:xfrm>
            <a:off x="0" y="980728"/>
            <a:ext cx="9144000" cy="201622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49 020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50 025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C18F016-3EB6-403C-B5FC-9510060E79E3}"/>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2"/>
          <a:stretch>
            <a:fillRect/>
          </a:stretch>
        </p:blipFill>
        <p:spPr>
          <a:xfrm>
            <a:off x="5465064" y="3868274"/>
            <a:ext cx="3692124" cy="2995926"/>
          </a:xfrm>
          <a:prstGeom prst="rect">
            <a:avLst/>
          </a:prstGeom>
        </p:spPr>
      </p:pic>
      <p:pic>
        <p:nvPicPr>
          <p:cNvPr id="4" name="Picture 3">
            <a:extLst>
              <a:ext uri="{FF2B5EF4-FFF2-40B4-BE49-F238E27FC236}">
                <a16:creationId xmlns:a16="http://schemas.microsoft.com/office/drawing/2014/main" id="{561CF8AB-5C75-4E29-9FEA-34F6DBD87951}"/>
              </a:ext>
            </a:extLst>
          </p:cNvPr>
          <p:cNvPicPr>
            <a:picLocks noChangeAspect="1"/>
          </p:cNvPicPr>
          <p:nvPr/>
        </p:nvPicPr>
        <p:blipFill>
          <a:blip r:embed="rId3"/>
          <a:stretch>
            <a:fillRect/>
          </a:stretch>
        </p:blipFill>
        <p:spPr>
          <a:xfrm>
            <a:off x="0" y="976097"/>
            <a:ext cx="5407298" cy="2796697"/>
          </a:xfrm>
          <a:prstGeom prst="rect">
            <a:avLst/>
          </a:prstGeom>
        </p:spPr>
      </p:pic>
      <p:pic>
        <p:nvPicPr>
          <p:cNvPr id="6" name="Picture 5">
            <a:extLst>
              <a:ext uri="{FF2B5EF4-FFF2-40B4-BE49-F238E27FC236}">
                <a16:creationId xmlns:a16="http://schemas.microsoft.com/office/drawing/2014/main" id="{55B4BF25-4C4C-4C83-B86E-41B31E52BAB6}"/>
              </a:ext>
            </a:extLst>
          </p:cNvPr>
          <p:cNvPicPr>
            <a:picLocks noChangeAspect="1"/>
          </p:cNvPicPr>
          <p:nvPr/>
        </p:nvPicPr>
        <p:blipFill>
          <a:blip r:embed="rId4"/>
          <a:stretch>
            <a:fillRect/>
          </a:stretch>
        </p:blipFill>
        <p:spPr>
          <a:xfrm>
            <a:off x="0" y="3868274"/>
            <a:ext cx="5407298" cy="2989726"/>
          </a:xfrm>
          <a:prstGeom prst="rect">
            <a:avLst/>
          </a:prstGeom>
        </p:spPr>
      </p:pic>
      <p:pic>
        <p:nvPicPr>
          <p:cNvPr id="9" name="Picture 8">
            <a:extLst>
              <a:ext uri="{FF2B5EF4-FFF2-40B4-BE49-F238E27FC236}">
                <a16:creationId xmlns:a16="http://schemas.microsoft.com/office/drawing/2014/main" id="{2C57A20C-4252-4E15-97F1-36ED9D571290}"/>
              </a:ext>
            </a:extLst>
          </p:cNvPr>
          <p:cNvPicPr>
            <a:picLocks noChangeAspect="1"/>
          </p:cNvPicPr>
          <p:nvPr/>
        </p:nvPicPr>
        <p:blipFill>
          <a:blip r:embed="rId5"/>
          <a:stretch>
            <a:fillRect/>
          </a:stretch>
        </p:blipFill>
        <p:spPr>
          <a:xfrm>
            <a:off x="5465064" y="976097"/>
            <a:ext cx="3692124" cy="2796697"/>
          </a:xfrm>
          <a:prstGeom prst="rect">
            <a:avLst/>
          </a:prstGeom>
        </p:spPr>
      </p:pic>
      <p:pic>
        <p:nvPicPr>
          <p:cNvPr id="12" name="Picture 11">
            <a:extLst>
              <a:ext uri="{FF2B5EF4-FFF2-40B4-BE49-F238E27FC236}">
                <a16:creationId xmlns:a16="http://schemas.microsoft.com/office/drawing/2014/main" id="{9360010C-F843-4ABA-944E-952C469637F6}"/>
              </a:ext>
            </a:extLst>
          </p:cNvPr>
          <p:cNvPicPr>
            <a:picLocks noChangeAspect="1"/>
          </p:cNvPicPr>
          <p:nvPr/>
        </p:nvPicPr>
        <p:blipFill>
          <a:blip r:embed="rId6"/>
          <a:stretch>
            <a:fillRect/>
          </a:stretch>
        </p:blipFill>
        <p:spPr>
          <a:xfrm>
            <a:off x="4499992" y="61913"/>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50 025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9811617-7E97-4492-B581-85A4F231F42A}"/>
              </a:ext>
            </a:extLst>
          </p:cNvPr>
          <p:cNvPicPr>
            <a:picLocks noChangeAspect="1"/>
          </p:cNvPicPr>
          <p:nvPr/>
        </p:nvPicPr>
        <p:blipFill>
          <a:blip r:embed="rId2"/>
          <a:stretch>
            <a:fillRect/>
          </a:stretch>
        </p:blipFill>
        <p:spPr>
          <a:xfrm>
            <a:off x="226243"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1EA8D0E5-4AD2-4A10-B4A1-51FDAD41062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322956BB-F379-42C8-A370-BA6B0F3C1D73}"/>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0C6DF88-BEA1-4F46-85FF-52C282EBA917}"/>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5" name="Picture 4">
            <a:extLst>
              <a:ext uri="{FF2B5EF4-FFF2-40B4-BE49-F238E27FC236}">
                <a16:creationId xmlns:a16="http://schemas.microsoft.com/office/drawing/2014/main" id="{1D2233C1-CF8F-4D2A-BD7B-BD9659530522}"/>
              </a:ext>
            </a:extLst>
          </p:cNvPr>
          <p:cNvPicPr>
            <a:picLocks noChangeAspect="1"/>
          </p:cNvPicPr>
          <p:nvPr/>
        </p:nvPicPr>
        <p:blipFill>
          <a:blip r:embed="rId3"/>
          <a:stretch>
            <a:fillRect/>
          </a:stretch>
        </p:blipFill>
        <p:spPr>
          <a:xfrm>
            <a:off x="0" y="518356"/>
            <a:ext cx="9144000" cy="6339644"/>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F312AF72-991B-4D04-836D-F66248E2D8A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E843AEF9-DD99-42BB-B122-0EEC3723B713}"/>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16330</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29  (18/07/2022 – 24/07/2022)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1341</cp:revision>
  <dcterms:created xsi:type="dcterms:W3CDTF">2009-06-02T18:15:51Z</dcterms:created>
  <dcterms:modified xsi:type="dcterms:W3CDTF">2022-07-27T07:13:18Z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