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6357" autoAdjust="0"/>
  </p:normalViewPr>
  <p:slideViewPr>
    <p:cSldViewPr snapToObjects="1">
      <p:cViewPr varScale="1">
        <p:scale>
          <a:sx n="114" d="100"/>
          <a:sy n="114" d="100"/>
        </p:scale>
        <p:origin x="942"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30 </a:t>
            </a:r>
            <a:br>
              <a:rPr lang="en-US" altLang="en-US" sz="3200" b="1" dirty="0">
                <a:solidFill>
                  <a:schemeClr val="accent1"/>
                </a:solidFill>
              </a:rPr>
            </a:br>
            <a:r>
              <a:rPr lang="en-US" altLang="en-US" sz="2000" b="1" dirty="0">
                <a:solidFill>
                  <a:schemeClr val="accent1"/>
                </a:solidFill>
              </a:rPr>
              <a:t>(25/07/2022 – 31/07/2022)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195095D5-BBEB-48E2-A3DC-990E1542A0B7}"/>
              </a:ext>
            </a:extLst>
          </p:cNvPr>
          <p:cNvPicPr>
            <a:picLocks noChangeAspect="1"/>
          </p:cNvPicPr>
          <p:nvPr/>
        </p:nvPicPr>
        <p:blipFill>
          <a:blip r:embed="rId2"/>
          <a:stretch>
            <a:fillRect/>
          </a:stretch>
        </p:blipFill>
        <p:spPr>
          <a:xfrm>
            <a:off x="0" y="980728"/>
            <a:ext cx="9144000" cy="2016224"/>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012160" y="1052736"/>
            <a:ext cx="3131840" cy="4680520"/>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(13 000 MW from Sep’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49 020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50 025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7C22C797-0211-4DAB-A002-5752129FDDAF}"/>
              </a:ext>
            </a:extLst>
          </p:cNvPr>
          <p:cNvPicPr>
            <a:picLocks noChangeAspect="1"/>
          </p:cNvPicPr>
          <p:nvPr/>
        </p:nvPicPr>
        <p:blipFill>
          <a:blip r:embed="rId3"/>
          <a:stretch>
            <a:fillRect/>
          </a:stretch>
        </p:blipFill>
        <p:spPr>
          <a:xfrm>
            <a:off x="0" y="980728"/>
            <a:ext cx="5868144"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0" name="Picture 9">
            <a:extLst>
              <a:ext uri="{FF2B5EF4-FFF2-40B4-BE49-F238E27FC236}">
                <a16:creationId xmlns:a16="http://schemas.microsoft.com/office/drawing/2014/main" id="{50648314-87DF-499F-82E6-FB4532F6F3C9}"/>
              </a:ext>
            </a:extLst>
          </p:cNvPr>
          <p:cNvPicPr>
            <a:picLocks noChangeAspect="1"/>
          </p:cNvPicPr>
          <p:nvPr/>
        </p:nvPicPr>
        <p:blipFill>
          <a:blip r:embed="rId2"/>
          <a:stretch>
            <a:fillRect/>
          </a:stretch>
        </p:blipFill>
        <p:spPr>
          <a:xfrm>
            <a:off x="5465064" y="3868274"/>
            <a:ext cx="3692124" cy="2995926"/>
          </a:xfrm>
          <a:prstGeom prst="rect">
            <a:avLst/>
          </a:prstGeom>
        </p:spPr>
      </p:pic>
      <p:pic>
        <p:nvPicPr>
          <p:cNvPr id="12" name="Picture 11">
            <a:extLst>
              <a:ext uri="{FF2B5EF4-FFF2-40B4-BE49-F238E27FC236}">
                <a16:creationId xmlns:a16="http://schemas.microsoft.com/office/drawing/2014/main" id="{9360010C-F843-4ABA-944E-952C469637F6}"/>
              </a:ext>
            </a:extLst>
          </p:cNvPr>
          <p:cNvPicPr>
            <a:picLocks noChangeAspect="1"/>
          </p:cNvPicPr>
          <p:nvPr/>
        </p:nvPicPr>
        <p:blipFill>
          <a:blip r:embed="rId3"/>
          <a:stretch>
            <a:fillRect/>
          </a:stretch>
        </p:blipFill>
        <p:spPr>
          <a:xfrm>
            <a:off x="4499992" y="61913"/>
            <a:ext cx="2552700" cy="876300"/>
          </a:xfrm>
          <a:prstGeom prst="rect">
            <a:avLst/>
          </a:prstGeom>
          <a:solidFill>
            <a:schemeClr val="bg1"/>
          </a:solidFill>
        </p:spPr>
      </p:pic>
      <p:pic>
        <p:nvPicPr>
          <p:cNvPr id="2" name="Picture 1">
            <a:extLst>
              <a:ext uri="{FF2B5EF4-FFF2-40B4-BE49-F238E27FC236}">
                <a16:creationId xmlns:a16="http://schemas.microsoft.com/office/drawing/2014/main" id="{F61CDCFF-996D-418D-AB14-41D9C26451DB}"/>
              </a:ext>
            </a:extLst>
          </p:cNvPr>
          <p:cNvPicPr>
            <a:picLocks noChangeAspect="1"/>
          </p:cNvPicPr>
          <p:nvPr/>
        </p:nvPicPr>
        <p:blipFill>
          <a:blip r:embed="rId4"/>
          <a:stretch>
            <a:fillRect/>
          </a:stretch>
        </p:blipFill>
        <p:spPr>
          <a:xfrm>
            <a:off x="0" y="976097"/>
            <a:ext cx="5407298" cy="2796697"/>
          </a:xfrm>
          <a:prstGeom prst="rect">
            <a:avLst/>
          </a:prstGeom>
        </p:spPr>
      </p:pic>
      <p:pic>
        <p:nvPicPr>
          <p:cNvPr id="3" name="Picture 2">
            <a:extLst>
              <a:ext uri="{FF2B5EF4-FFF2-40B4-BE49-F238E27FC236}">
                <a16:creationId xmlns:a16="http://schemas.microsoft.com/office/drawing/2014/main" id="{45FE1F48-2348-4EFF-ACF6-18569D0D4C9A}"/>
              </a:ext>
            </a:extLst>
          </p:cNvPr>
          <p:cNvPicPr>
            <a:picLocks noChangeAspect="1"/>
          </p:cNvPicPr>
          <p:nvPr/>
        </p:nvPicPr>
        <p:blipFill>
          <a:blip r:embed="rId5"/>
          <a:stretch>
            <a:fillRect/>
          </a:stretch>
        </p:blipFill>
        <p:spPr>
          <a:xfrm>
            <a:off x="0" y="3868274"/>
            <a:ext cx="5407298" cy="2989726"/>
          </a:xfrm>
          <a:prstGeom prst="rect">
            <a:avLst/>
          </a:prstGeom>
        </p:spPr>
      </p:pic>
      <p:pic>
        <p:nvPicPr>
          <p:cNvPr id="5" name="Picture 4">
            <a:extLst>
              <a:ext uri="{FF2B5EF4-FFF2-40B4-BE49-F238E27FC236}">
                <a16:creationId xmlns:a16="http://schemas.microsoft.com/office/drawing/2014/main" id="{5BCABEC1-9236-44CB-80D2-086ADE3394ED}"/>
              </a:ext>
            </a:extLst>
          </p:cNvPr>
          <p:cNvPicPr>
            <a:picLocks noChangeAspect="1"/>
          </p:cNvPicPr>
          <p:nvPr/>
        </p:nvPicPr>
        <p:blipFill>
          <a:blip r:embed="rId6"/>
          <a:stretch>
            <a:fillRect/>
          </a:stretch>
        </p:blipFill>
        <p:spPr>
          <a:xfrm>
            <a:off x="5465064" y="976097"/>
            <a:ext cx="3692124" cy="2796697"/>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50 025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882182C8-D6E6-4B1B-94B6-BDF74BCDBF1C}"/>
              </a:ext>
            </a:extLst>
          </p:cNvPr>
          <p:cNvPicPr>
            <a:picLocks noChangeAspect="1"/>
          </p:cNvPicPr>
          <p:nvPr/>
        </p:nvPicPr>
        <p:blipFill>
          <a:blip r:embed="rId2"/>
          <a:stretch>
            <a:fillRect/>
          </a:stretch>
        </p:blipFill>
        <p:spPr>
          <a:xfrm>
            <a:off x="219914" y="1124744"/>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002B8C4F-C118-4A1C-82DB-C352AA572E09}"/>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CEC1DBB5-CBBC-44B3-BC4D-45866A67CC08}"/>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2125CEA1-8A58-4E74-9335-617C418772C7}"/>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83C26109-DA42-4CDB-88FE-94A7104BD98B}"/>
              </a:ext>
            </a:extLst>
          </p:cNvPr>
          <p:cNvPicPr>
            <a:picLocks noChangeAspect="1"/>
          </p:cNvPicPr>
          <p:nvPr/>
        </p:nvPicPr>
        <p:blipFill>
          <a:blip r:embed="rId3"/>
          <a:stretch>
            <a:fillRect/>
          </a:stretch>
        </p:blipFill>
        <p:spPr>
          <a:xfrm>
            <a:off x="0"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9FDF75EE-3503-462E-A1A4-34F44E2E00EE}"/>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9143B40C-CB6D-4001-A67A-B77B0E561615}"/>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69b1b3ef-f17b-48c7-a7c8-8ad8b283852f" ContentTypeId="0x0101000D8B3899A4805C44A2FA507CBAF83E58"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FF14D0AF-97AD-4236-8462-F2223B28AF6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16336</TotalTime>
  <Words>621</Words>
  <Application>Microsoft Office PowerPoint</Application>
  <PresentationFormat>On-screen Show (4:3)</PresentationFormat>
  <Paragraphs>49</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30  (25/07/2022 – 31/07/2022)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1343</cp:revision>
  <dcterms:created xsi:type="dcterms:W3CDTF">2009-06-02T18:15:51Z</dcterms:created>
  <dcterms:modified xsi:type="dcterms:W3CDTF">2022-08-02T16:48:11Z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