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31 </a:t>
            </a:r>
            <a:br>
              <a:rPr lang="en-US" altLang="en-US" sz="3200" b="1" dirty="0">
                <a:solidFill>
                  <a:schemeClr val="accent1"/>
                </a:solidFill>
              </a:rPr>
            </a:br>
            <a:r>
              <a:rPr lang="en-US" altLang="en-US" sz="2000" b="1" dirty="0">
                <a:solidFill>
                  <a:schemeClr val="accent1"/>
                </a:solidFill>
              </a:rPr>
              <a:t>(01/08/2022 – 07/08/2022)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D0B7047-96DC-4567-853F-F9ABC6B35239}"/>
              </a:ext>
            </a:extLst>
          </p:cNvPr>
          <p:cNvPicPr>
            <a:picLocks noChangeAspect="1"/>
          </p:cNvPicPr>
          <p:nvPr/>
        </p:nvPicPr>
        <p:blipFill>
          <a:blip r:embed="rId2"/>
          <a:stretch>
            <a:fillRect/>
          </a:stretch>
        </p:blipFill>
        <p:spPr>
          <a:xfrm>
            <a:off x="0" y="98072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91191D0-D8D9-48DE-991B-71286136711F}"/>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3"/>
          <a:stretch>
            <a:fillRect/>
          </a:stretch>
        </p:blipFill>
        <p:spPr>
          <a:xfrm>
            <a:off x="4499992" y="61913"/>
            <a:ext cx="2552700" cy="876300"/>
          </a:xfrm>
          <a:prstGeom prst="rect">
            <a:avLst/>
          </a:prstGeom>
          <a:solidFill>
            <a:schemeClr val="bg1"/>
          </a:solidFill>
        </p:spPr>
      </p:pic>
      <p:pic>
        <p:nvPicPr>
          <p:cNvPr id="4" name="Picture 3">
            <a:extLst>
              <a:ext uri="{FF2B5EF4-FFF2-40B4-BE49-F238E27FC236}">
                <a16:creationId xmlns:a16="http://schemas.microsoft.com/office/drawing/2014/main" id="{738FD46F-31C1-4EBF-967F-999FE6F2FB9A}"/>
              </a:ext>
            </a:extLst>
          </p:cNvPr>
          <p:cNvPicPr>
            <a:picLocks noChangeAspect="1"/>
          </p:cNvPicPr>
          <p:nvPr/>
        </p:nvPicPr>
        <p:blipFill>
          <a:blip r:embed="rId4"/>
          <a:stretch>
            <a:fillRect/>
          </a:stretch>
        </p:blipFill>
        <p:spPr>
          <a:xfrm>
            <a:off x="0" y="976097"/>
            <a:ext cx="5407298" cy="2796697"/>
          </a:xfrm>
          <a:prstGeom prst="rect">
            <a:avLst/>
          </a:prstGeom>
        </p:spPr>
      </p:pic>
      <p:pic>
        <p:nvPicPr>
          <p:cNvPr id="6" name="Picture 5">
            <a:extLst>
              <a:ext uri="{FF2B5EF4-FFF2-40B4-BE49-F238E27FC236}">
                <a16:creationId xmlns:a16="http://schemas.microsoft.com/office/drawing/2014/main" id="{7FCCDACA-A1F0-4664-BFA5-A18830DC7B67}"/>
              </a:ext>
            </a:extLst>
          </p:cNvPr>
          <p:cNvPicPr>
            <a:picLocks noChangeAspect="1"/>
          </p:cNvPicPr>
          <p:nvPr/>
        </p:nvPicPr>
        <p:blipFill>
          <a:blip r:embed="rId5"/>
          <a:stretch>
            <a:fillRect/>
          </a:stretch>
        </p:blipFill>
        <p:spPr>
          <a:xfrm>
            <a:off x="0" y="3868274"/>
            <a:ext cx="5407298" cy="2995926"/>
          </a:xfrm>
          <a:prstGeom prst="rect">
            <a:avLst/>
          </a:prstGeom>
        </p:spPr>
      </p:pic>
      <p:pic>
        <p:nvPicPr>
          <p:cNvPr id="9" name="Picture 8">
            <a:extLst>
              <a:ext uri="{FF2B5EF4-FFF2-40B4-BE49-F238E27FC236}">
                <a16:creationId xmlns:a16="http://schemas.microsoft.com/office/drawing/2014/main" id="{3D7EF603-4021-47F0-A9C7-F99C79E4CD53}"/>
              </a:ext>
            </a:extLst>
          </p:cNvPr>
          <p:cNvPicPr>
            <a:picLocks noChangeAspect="1"/>
          </p:cNvPicPr>
          <p:nvPr/>
        </p:nvPicPr>
        <p:blipFill>
          <a:blip r:embed="rId6"/>
          <a:stretch>
            <a:fillRect/>
          </a:stretch>
        </p:blipFill>
        <p:spPr>
          <a:xfrm>
            <a:off x="5465064" y="972418"/>
            <a:ext cx="3692124" cy="280037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72A7027-39F3-46CC-BF8F-69681E0F176C}"/>
              </a:ext>
            </a:extLst>
          </p:cNvPr>
          <p:cNvPicPr>
            <a:picLocks noChangeAspect="1"/>
          </p:cNvPicPr>
          <p:nvPr/>
        </p:nvPicPr>
        <p:blipFill>
          <a:blip r:embed="rId2"/>
          <a:stretch>
            <a:fillRect/>
          </a:stretch>
        </p:blipFill>
        <p:spPr>
          <a:xfrm>
            <a:off x="238125" y="119898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5061490C-0265-4BAD-9FFE-2AF4640A1565}"/>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BAE0149-7A1C-4471-A91D-BE500F426EF9}"/>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BD0E8C4C-3EE0-463D-BBF3-57D74E231810}"/>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93521E7-27B8-4DBA-B1A6-EA4C1052A8C5}"/>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319A31A2-A4C6-483D-9148-0E4A2137C17F}"/>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93F0CAFF-ABF1-4955-B175-B8A78765CE45}"/>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16342</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31  (01/08/2022 – 07/08/2022)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1345</cp:revision>
  <dcterms:created xsi:type="dcterms:W3CDTF">2009-06-02T18:15:51Z</dcterms:created>
  <dcterms:modified xsi:type="dcterms:W3CDTF">2022-08-10T06:50:00Z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