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32 </a:t>
            </a:r>
            <a:br>
              <a:rPr lang="en-US" altLang="en-US" sz="3200" b="1" dirty="0">
                <a:solidFill>
                  <a:schemeClr val="accent1"/>
                </a:solidFill>
              </a:rPr>
            </a:br>
            <a:r>
              <a:rPr lang="en-US" altLang="en-US" sz="2000" b="1" dirty="0">
                <a:solidFill>
                  <a:schemeClr val="accent1"/>
                </a:solidFill>
              </a:rPr>
              <a:t>(08/08/2022 – 14/08/2022)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FF02750-8C56-471F-A8C5-A128E7921F33}"/>
              </a:ext>
            </a:extLst>
          </p:cNvPr>
          <p:cNvPicPr>
            <a:picLocks noChangeAspect="1"/>
          </p:cNvPicPr>
          <p:nvPr/>
        </p:nvPicPr>
        <p:blipFill>
          <a:blip r:embed="rId2"/>
          <a:stretch>
            <a:fillRect/>
          </a:stretch>
        </p:blipFill>
        <p:spPr>
          <a:xfrm>
            <a:off x="0" y="980728"/>
            <a:ext cx="9144000" cy="201622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56AF953-0FC9-4007-8963-DEB370D99D53}"/>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3"/>
          <a:stretch>
            <a:fillRect/>
          </a:stretch>
        </p:blipFill>
        <p:spPr>
          <a:xfrm>
            <a:off x="4499992" y="61913"/>
            <a:ext cx="2552700" cy="876300"/>
          </a:xfrm>
          <a:prstGeom prst="rect">
            <a:avLst/>
          </a:prstGeom>
          <a:solidFill>
            <a:schemeClr val="bg1"/>
          </a:solidFill>
        </p:spPr>
      </p:pic>
      <p:pic>
        <p:nvPicPr>
          <p:cNvPr id="2" name="Picture 1">
            <a:extLst>
              <a:ext uri="{FF2B5EF4-FFF2-40B4-BE49-F238E27FC236}">
                <a16:creationId xmlns:a16="http://schemas.microsoft.com/office/drawing/2014/main" id="{3F983A2F-EE6F-44C2-A10A-56D35B112247}"/>
              </a:ext>
            </a:extLst>
          </p:cNvPr>
          <p:cNvPicPr>
            <a:picLocks noChangeAspect="1"/>
          </p:cNvPicPr>
          <p:nvPr/>
        </p:nvPicPr>
        <p:blipFill>
          <a:blip r:embed="rId4"/>
          <a:stretch>
            <a:fillRect/>
          </a:stretch>
        </p:blipFill>
        <p:spPr>
          <a:xfrm>
            <a:off x="0" y="972418"/>
            <a:ext cx="5407298" cy="2791081"/>
          </a:xfrm>
          <a:prstGeom prst="rect">
            <a:avLst/>
          </a:prstGeom>
        </p:spPr>
      </p:pic>
      <p:pic>
        <p:nvPicPr>
          <p:cNvPr id="3" name="Picture 2">
            <a:extLst>
              <a:ext uri="{FF2B5EF4-FFF2-40B4-BE49-F238E27FC236}">
                <a16:creationId xmlns:a16="http://schemas.microsoft.com/office/drawing/2014/main" id="{98CFBD2E-5DE9-42F3-ACF0-F4146A3CED2E}"/>
              </a:ext>
            </a:extLst>
          </p:cNvPr>
          <p:cNvPicPr>
            <a:picLocks noChangeAspect="1"/>
          </p:cNvPicPr>
          <p:nvPr/>
        </p:nvPicPr>
        <p:blipFill>
          <a:blip r:embed="rId5"/>
          <a:stretch>
            <a:fillRect/>
          </a:stretch>
        </p:blipFill>
        <p:spPr>
          <a:xfrm>
            <a:off x="0" y="3858979"/>
            <a:ext cx="5407298" cy="3005221"/>
          </a:xfrm>
          <a:prstGeom prst="rect">
            <a:avLst/>
          </a:prstGeom>
        </p:spPr>
      </p:pic>
      <p:pic>
        <p:nvPicPr>
          <p:cNvPr id="5" name="Picture 4">
            <a:extLst>
              <a:ext uri="{FF2B5EF4-FFF2-40B4-BE49-F238E27FC236}">
                <a16:creationId xmlns:a16="http://schemas.microsoft.com/office/drawing/2014/main" id="{771AE794-142D-4835-BBBC-0E13DC16E177}"/>
              </a:ext>
            </a:extLst>
          </p:cNvPr>
          <p:cNvPicPr>
            <a:picLocks noChangeAspect="1"/>
          </p:cNvPicPr>
          <p:nvPr/>
        </p:nvPicPr>
        <p:blipFill>
          <a:blip r:embed="rId6"/>
          <a:stretch>
            <a:fillRect/>
          </a:stretch>
        </p:blipFill>
        <p:spPr>
          <a:xfrm>
            <a:off x="5487395" y="972418"/>
            <a:ext cx="3669793" cy="2791081"/>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214B2011-648D-422B-9104-8B234B00B2C6}"/>
              </a:ext>
            </a:extLst>
          </p:cNvPr>
          <p:cNvPicPr>
            <a:picLocks noChangeAspect="1"/>
          </p:cNvPicPr>
          <p:nvPr/>
        </p:nvPicPr>
        <p:blipFill>
          <a:blip r:embed="rId2"/>
          <a:stretch>
            <a:fillRect/>
          </a:stretch>
        </p:blipFill>
        <p:spPr>
          <a:xfrm>
            <a:off x="179512" y="1189154"/>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5B6ED62-2460-492B-A454-5662C6998CD7}"/>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C4D37D41-DFF8-4E73-BAFD-00994178B42A}"/>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BFF953D4-C401-4247-AACE-199B8C3D7EC1}"/>
              </a:ext>
            </a:extLst>
          </p:cNvPr>
          <p:cNvPicPr>
            <a:picLocks noChangeAspect="1"/>
          </p:cNvPicPr>
          <p:nvPr/>
        </p:nvPicPr>
        <p:blipFill>
          <a:blip r:embed="rId2"/>
          <a:stretch>
            <a:fillRect/>
          </a:stretch>
        </p:blipFill>
        <p:spPr>
          <a:xfrm>
            <a:off x="2776"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AD336868-205F-40DE-A120-C3B1225463E3}"/>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77DCD1B7-0556-4D24-B952-69088EB00A39}"/>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3D18E51C-ED07-4B48-836C-72246452BB6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16348</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32  (08/08/2022 – 14/08/2022)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1347</cp:revision>
  <dcterms:created xsi:type="dcterms:W3CDTF">2009-06-02T18:15:51Z</dcterms:created>
  <dcterms:modified xsi:type="dcterms:W3CDTF">2022-08-17T07:22:37Z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