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33 </a:t>
            </a:r>
            <a:br>
              <a:rPr lang="en-US" altLang="en-US" sz="3200" b="1" dirty="0">
                <a:solidFill>
                  <a:schemeClr val="accent1"/>
                </a:solidFill>
              </a:rPr>
            </a:br>
            <a:r>
              <a:rPr lang="en-US" altLang="en-US" sz="2000" b="1" dirty="0">
                <a:solidFill>
                  <a:schemeClr val="accent1"/>
                </a:solidFill>
              </a:rPr>
              <a:t>(15/08/2022 – 21/08/2022)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D46C7F0-053D-4609-A11D-C8A477BD81C9}"/>
              </a:ext>
            </a:extLst>
          </p:cNvPr>
          <p:cNvPicPr>
            <a:picLocks noChangeAspect="1"/>
          </p:cNvPicPr>
          <p:nvPr/>
        </p:nvPicPr>
        <p:blipFill>
          <a:blip r:embed="rId2"/>
          <a:stretch>
            <a:fillRect/>
          </a:stretch>
        </p:blipFill>
        <p:spPr>
          <a:xfrm>
            <a:off x="-1" y="98072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B6BFAEA-28FF-4EC7-930A-44307EDE1D03}"/>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3"/>
          <a:stretch>
            <a:fillRect/>
          </a:stretch>
        </p:blipFill>
        <p:spPr>
          <a:xfrm>
            <a:off x="4499992" y="61913"/>
            <a:ext cx="2552700" cy="876300"/>
          </a:xfrm>
          <a:prstGeom prst="rect">
            <a:avLst/>
          </a:prstGeom>
          <a:solidFill>
            <a:schemeClr val="bg1"/>
          </a:solidFill>
        </p:spPr>
      </p:pic>
      <p:pic>
        <p:nvPicPr>
          <p:cNvPr id="5" name="Picture 4">
            <a:extLst>
              <a:ext uri="{FF2B5EF4-FFF2-40B4-BE49-F238E27FC236}">
                <a16:creationId xmlns:a16="http://schemas.microsoft.com/office/drawing/2014/main" id="{771AE794-142D-4835-BBBC-0E13DC16E177}"/>
              </a:ext>
            </a:extLst>
          </p:cNvPr>
          <p:cNvPicPr>
            <a:picLocks noChangeAspect="1"/>
          </p:cNvPicPr>
          <p:nvPr/>
        </p:nvPicPr>
        <p:blipFill>
          <a:blip r:embed="rId4"/>
          <a:stretch>
            <a:fillRect/>
          </a:stretch>
        </p:blipFill>
        <p:spPr>
          <a:xfrm>
            <a:off x="5487395" y="972418"/>
            <a:ext cx="3669793" cy="2791081"/>
          </a:xfrm>
          <a:prstGeom prst="rect">
            <a:avLst/>
          </a:prstGeom>
        </p:spPr>
      </p:pic>
      <p:pic>
        <p:nvPicPr>
          <p:cNvPr id="4" name="Picture 3">
            <a:extLst>
              <a:ext uri="{FF2B5EF4-FFF2-40B4-BE49-F238E27FC236}">
                <a16:creationId xmlns:a16="http://schemas.microsoft.com/office/drawing/2014/main" id="{A3DC120D-E25D-4CD3-9555-2F940BC0D1AF}"/>
              </a:ext>
            </a:extLst>
          </p:cNvPr>
          <p:cNvPicPr>
            <a:picLocks noChangeAspect="1"/>
          </p:cNvPicPr>
          <p:nvPr/>
        </p:nvPicPr>
        <p:blipFill>
          <a:blip r:embed="rId5"/>
          <a:stretch>
            <a:fillRect/>
          </a:stretch>
        </p:blipFill>
        <p:spPr>
          <a:xfrm>
            <a:off x="0" y="938213"/>
            <a:ext cx="5407298" cy="2815991"/>
          </a:xfrm>
          <a:prstGeom prst="rect">
            <a:avLst/>
          </a:prstGeom>
        </p:spPr>
      </p:pic>
      <p:pic>
        <p:nvPicPr>
          <p:cNvPr id="6" name="Picture 5">
            <a:extLst>
              <a:ext uri="{FF2B5EF4-FFF2-40B4-BE49-F238E27FC236}">
                <a16:creationId xmlns:a16="http://schemas.microsoft.com/office/drawing/2014/main" id="{F7CE9D48-DC19-4F23-B25A-3956B144A297}"/>
              </a:ext>
            </a:extLst>
          </p:cNvPr>
          <p:cNvPicPr>
            <a:picLocks noChangeAspect="1"/>
          </p:cNvPicPr>
          <p:nvPr/>
        </p:nvPicPr>
        <p:blipFill>
          <a:blip r:embed="rId6"/>
          <a:stretch>
            <a:fillRect/>
          </a:stretch>
        </p:blipFill>
        <p:spPr>
          <a:xfrm>
            <a:off x="0" y="3868274"/>
            <a:ext cx="5407298" cy="29959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FBCF43C-A3CB-4728-AC13-36D47BB6C661}"/>
              </a:ext>
            </a:extLst>
          </p:cNvPr>
          <p:cNvPicPr>
            <a:picLocks noChangeAspect="1"/>
          </p:cNvPicPr>
          <p:nvPr/>
        </p:nvPicPr>
        <p:blipFill>
          <a:blip r:embed="rId2"/>
          <a:stretch>
            <a:fillRect/>
          </a:stretch>
        </p:blipFill>
        <p:spPr>
          <a:xfrm>
            <a:off x="179512" y="117727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9376C968-6A9F-47D0-A889-5D639879CC0A}"/>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35F6278D-D0E9-4480-B5ED-BD12CCC3F9F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E3C8CFA-9E7E-4DA4-B920-3930D5F19BF4}"/>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7F9B47D-F739-4CED-A62E-7770183C5BEB}"/>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6231D81-8411-4A3E-B39C-61241D25D8D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1CB9DD4-4142-4FB6-81BE-4316769F9D9B}"/>
              </a:ext>
            </a:extLst>
          </p:cNvPr>
          <p:cNvPicPr>
            <a:picLocks noChangeAspect="1"/>
          </p:cNvPicPr>
          <p:nvPr/>
        </p:nvPicPr>
        <p:blipFill>
          <a:blip r:embed="rId2"/>
          <a:stretch>
            <a:fillRect/>
          </a:stretch>
        </p:blipFill>
        <p:spPr>
          <a:xfrm>
            <a:off x="5523"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16354</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33  (15/08/2022 – 21/08/2022)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1349</cp:revision>
  <dcterms:created xsi:type="dcterms:W3CDTF">2009-06-02T18:15:51Z</dcterms:created>
  <dcterms:modified xsi:type="dcterms:W3CDTF">2022-08-24T07:17:56Z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