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4" autoAdjust="0"/>
    <p:restoredTop sz="96357" autoAdjust="0"/>
  </p:normalViewPr>
  <p:slideViewPr>
    <p:cSldViewPr snapToObjects="1">
      <p:cViewPr varScale="1">
        <p:scale>
          <a:sx n="114" d="100"/>
          <a:sy n="114" d="100"/>
        </p:scale>
        <p:origin x="169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34 </a:t>
            </a:r>
            <a:br>
              <a:rPr lang="en-US" altLang="en-US" sz="3200" b="1" dirty="0">
                <a:solidFill>
                  <a:schemeClr val="accent1"/>
                </a:solidFill>
              </a:rPr>
            </a:br>
            <a:r>
              <a:rPr lang="en-US" altLang="en-US" sz="2000" b="1" dirty="0">
                <a:solidFill>
                  <a:schemeClr val="accent1"/>
                </a:solidFill>
              </a:rPr>
              <a:t>(22/08/2022 – 28/08/2022)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59E3395A-7BA1-4B4F-988C-89CD86089496}"/>
              </a:ext>
            </a:extLst>
          </p:cNvPr>
          <p:cNvPicPr>
            <a:picLocks noChangeAspect="1"/>
          </p:cNvPicPr>
          <p:nvPr/>
        </p:nvPicPr>
        <p:blipFill>
          <a:blip r:embed="rId2"/>
          <a:stretch>
            <a:fillRect/>
          </a:stretch>
        </p:blipFill>
        <p:spPr>
          <a:xfrm>
            <a:off x="0" y="980728"/>
            <a:ext cx="9144000" cy="1656184"/>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012160" y="1052736"/>
            <a:ext cx="3131840" cy="4680520"/>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(13 000 MW from Sep’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49 020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50 025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282" y="5883580"/>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4318E1BC-4B0E-4069-85FA-D6AC0CD15A55}"/>
              </a:ext>
            </a:extLst>
          </p:cNvPr>
          <p:cNvPicPr>
            <a:picLocks noChangeAspect="1"/>
          </p:cNvPicPr>
          <p:nvPr/>
        </p:nvPicPr>
        <p:blipFill>
          <a:blip r:embed="rId3"/>
          <a:stretch>
            <a:fillRect/>
          </a:stretch>
        </p:blipFill>
        <p:spPr>
          <a:xfrm>
            <a:off x="0" y="980728"/>
            <a:ext cx="5868144"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0" name="Picture 9">
            <a:extLst>
              <a:ext uri="{FF2B5EF4-FFF2-40B4-BE49-F238E27FC236}">
                <a16:creationId xmlns:a16="http://schemas.microsoft.com/office/drawing/2014/main" id="{50648314-87DF-499F-82E6-FB4532F6F3C9}"/>
              </a:ext>
            </a:extLst>
          </p:cNvPr>
          <p:cNvPicPr>
            <a:picLocks noChangeAspect="1"/>
          </p:cNvPicPr>
          <p:nvPr/>
        </p:nvPicPr>
        <p:blipFill>
          <a:blip r:embed="rId2"/>
          <a:stretch>
            <a:fillRect/>
          </a:stretch>
        </p:blipFill>
        <p:spPr>
          <a:xfrm>
            <a:off x="5465064" y="3868274"/>
            <a:ext cx="3692124" cy="2995926"/>
          </a:xfrm>
          <a:prstGeom prst="rect">
            <a:avLst/>
          </a:prstGeom>
        </p:spPr>
      </p:pic>
      <p:pic>
        <p:nvPicPr>
          <p:cNvPr id="12" name="Picture 11">
            <a:extLst>
              <a:ext uri="{FF2B5EF4-FFF2-40B4-BE49-F238E27FC236}">
                <a16:creationId xmlns:a16="http://schemas.microsoft.com/office/drawing/2014/main" id="{9360010C-F843-4ABA-944E-952C469637F6}"/>
              </a:ext>
            </a:extLst>
          </p:cNvPr>
          <p:cNvPicPr>
            <a:picLocks noChangeAspect="1"/>
          </p:cNvPicPr>
          <p:nvPr/>
        </p:nvPicPr>
        <p:blipFill>
          <a:blip r:embed="rId3"/>
          <a:stretch>
            <a:fillRect/>
          </a:stretch>
        </p:blipFill>
        <p:spPr>
          <a:xfrm>
            <a:off x="4499992" y="61913"/>
            <a:ext cx="2552700" cy="876300"/>
          </a:xfrm>
          <a:prstGeom prst="rect">
            <a:avLst/>
          </a:prstGeom>
          <a:solidFill>
            <a:schemeClr val="bg1"/>
          </a:solidFill>
        </p:spPr>
      </p:pic>
      <p:pic>
        <p:nvPicPr>
          <p:cNvPr id="5" name="Picture 4">
            <a:extLst>
              <a:ext uri="{FF2B5EF4-FFF2-40B4-BE49-F238E27FC236}">
                <a16:creationId xmlns:a16="http://schemas.microsoft.com/office/drawing/2014/main" id="{771AE794-142D-4835-BBBC-0E13DC16E177}"/>
              </a:ext>
            </a:extLst>
          </p:cNvPr>
          <p:cNvPicPr>
            <a:picLocks noChangeAspect="1"/>
          </p:cNvPicPr>
          <p:nvPr/>
        </p:nvPicPr>
        <p:blipFill>
          <a:blip r:embed="rId4"/>
          <a:stretch>
            <a:fillRect/>
          </a:stretch>
        </p:blipFill>
        <p:spPr>
          <a:xfrm>
            <a:off x="5487395" y="972418"/>
            <a:ext cx="3669793" cy="2791081"/>
          </a:xfrm>
          <a:prstGeom prst="rect">
            <a:avLst/>
          </a:prstGeom>
        </p:spPr>
      </p:pic>
      <p:pic>
        <p:nvPicPr>
          <p:cNvPr id="2" name="Picture 1">
            <a:extLst>
              <a:ext uri="{FF2B5EF4-FFF2-40B4-BE49-F238E27FC236}">
                <a16:creationId xmlns:a16="http://schemas.microsoft.com/office/drawing/2014/main" id="{1F4DDFA6-7909-4E1B-981F-7433488820FC}"/>
              </a:ext>
            </a:extLst>
          </p:cNvPr>
          <p:cNvPicPr>
            <a:picLocks noChangeAspect="1"/>
          </p:cNvPicPr>
          <p:nvPr/>
        </p:nvPicPr>
        <p:blipFill>
          <a:blip r:embed="rId5"/>
          <a:stretch>
            <a:fillRect/>
          </a:stretch>
        </p:blipFill>
        <p:spPr>
          <a:xfrm>
            <a:off x="0" y="972418"/>
            <a:ext cx="5407298" cy="2791081"/>
          </a:xfrm>
          <a:prstGeom prst="rect">
            <a:avLst/>
          </a:prstGeom>
        </p:spPr>
      </p:pic>
      <p:pic>
        <p:nvPicPr>
          <p:cNvPr id="3" name="Picture 2">
            <a:extLst>
              <a:ext uri="{FF2B5EF4-FFF2-40B4-BE49-F238E27FC236}">
                <a16:creationId xmlns:a16="http://schemas.microsoft.com/office/drawing/2014/main" id="{B059B2FF-0399-473A-B699-D4375760F068}"/>
              </a:ext>
            </a:extLst>
          </p:cNvPr>
          <p:cNvPicPr>
            <a:picLocks noChangeAspect="1"/>
          </p:cNvPicPr>
          <p:nvPr/>
        </p:nvPicPr>
        <p:blipFill>
          <a:blip r:embed="rId6"/>
          <a:stretch>
            <a:fillRect/>
          </a:stretch>
        </p:blipFill>
        <p:spPr>
          <a:xfrm>
            <a:off x="0" y="3847001"/>
            <a:ext cx="5407298" cy="3017199"/>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50 025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32C6B3DB-A7A3-45E8-B230-C4AC91F5B46B}"/>
              </a:ext>
            </a:extLst>
          </p:cNvPr>
          <p:cNvPicPr>
            <a:picLocks noChangeAspect="1"/>
          </p:cNvPicPr>
          <p:nvPr/>
        </p:nvPicPr>
        <p:blipFill>
          <a:blip r:embed="rId2"/>
          <a:stretch>
            <a:fillRect/>
          </a:stretch>
        </p:blipFill>
        <p:spPr>
          <a:xfrm>
            <a:off x="210808" y="1177959"/>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35D6D636-7FF4-4207-B674-E8F09D57A98C}"/>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65EC03A9-7BAB-4852-A915-9B5C3AE1D2D0}"/>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0868060B-D3F9-42D7-8620-1062EFA9A739}"/>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0AA31888-DE0E-4B07-B5FA-19216F13E385}"/>
              </a:ext>
            </a:extLst>
          </p:cNvPr>
          <p:cNvPicPr>
            <a:picLocks noChangeAspect="1"/>
          </p:cNvPicPr>
          <p:nvPr/>
        </p:nvPicPr>
        <p:blipFill>
          <a:blip r:embed="rId3"/>
          <a:stretch>
            <a:fillRect/>
          </a:stretch>
        </p:blipFill>
        <p:spPr>
          <a:xfrm>
            <a:off x="0" y="980728"/>
            <a:ext cx="9144000" cy="5877272"/>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F77576B1-4B91-4696-BE2D-53B85509A634}"/>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3B753505-DF94-4402-9E8F-9D5CC772C83A}"/>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69b1b3ef-f17b-48c7-a7c8-8ad8b283852f" ContentTypeId="0x0101000D8B3899A4805C44A2FA507CBAF83E58"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3.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4.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5.xml><?xml version="1.0" encoding="utf-8"?>
<ds:datastoreItem xmlns:ds="http://schemas.openxmlformats.org/officeDocument/2006/customXml" ds:itemID="{FF14D0AF-97AD-4236-8462-F2223B28AF6C}">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16362</TotalTime>
  <Words>621</Words>
  <Application>Microsoft Office PowerPoint</Application>
  <PresentationFormat>On-screen Show (4:3)</PresentationFormat>
  <Paragraphs>49</Paragraphs>
  <Slides>13</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34  (22/08/2022 – 28/08/2022)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1350</cp:revision>
  <dcterms:created xsi:type="dcterms:W3CDTF">2009-06-02T18:15:51Z</dcterms:created>
  <dcterms:modified xsi:type="dcterms:W3CDTF">2022-08-30T12:59:05Z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