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39 </a:t>
            </a:r>
            <a:br>
              <a:rPr lang="en-US" altLang="en-US" sz="3200" b="1" dirty="0">
                <a:solidFill>
                  <a:schemeClr val="accent1"/>
                </a:solidFill>
              </a:rPr>
            </a:br>
            <a:r>
              <a:rPr lang="en-US" altLang="en-US" sz="2000" b="1" dirty="0">
                <a:solidFill>
                  <a:schemeClr val="accent1"/>
                </a:solidFill>
              </a:rPr>
              <a:t>(26/09/2022 – 02/10/2022)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81929B3-7E96-451C-B944-0B51EC26027C}"/>
              </a:ext>
            </a:extLst>
          </p:cNvPr>
          <p:cNvPicPr>
            <a:picLocks noChangeAspect="1"/>
          </p:cNvPicPr>
          <p:nvPr/>
        </p:nvPicPr>
        <p:blipFill>
          <a:blip r:embed="rId2"/>
          <a:stretch>
            <a:fillRect/>
          </a:stretch>
        </p:blipFill>
        <p:spPr>
          <a:xfrm>
            <a:off x="0"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CE2BD4E-21BE-4809-A3EE-20B4488540C0}"/>
              </a:ext>
            </a:extLst>
          </p:cNvPr>
          <p:cNvPicPr>
            <a:picLocks noChangeAspect="1"/>
          </p:cNvPicPr>
          <p:nvPr/>
        </p:nvPicPr>
        <p:blipFill>
          <a:blip r:embed="rId3"/>
          <a:stretch>
            <a:fillRect/>
          </a:stretch>
        </p:blipFill>
        <p:spPr>
          <a:xfrm>
            <a:off x="7410" y="980728"/>
            <a:ext cx="586073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2"/>
          <a:stretch>
            <a:fillRect/>
          </a:stretch>
        </p:blipFill>
        <p:spPr>
          <a:xfrm>
            <a:off x="4499992" y="61913"/>
            <a:ext cx="2552700" cy="876300"/>
          </a:xfrm>
          <a:prstGeom prst="rect">
            <a:avLst/>
          </a:prstGeom>
          <a:solidFill>
            <a:schemeClr val="bg1"/>
          </a:solidFill>
        </p:spPr>
      </p:pic>
      <p:pic>
        <p:nvPicPr>
          <p:cNvPr id="9" name="Picture 8">
            <a:extLst>
              <a:ext uri="{FF2B5EF4-FFF2-40B4-BE49-F238E27FC236}">
                <a16:creationId xmlns:a16="http://schemas.microsoft.com/office/drawing/2014/main" id="{9FE38FED-F06C-4BA1-81E2-1BD270F7423C}"/>
              </a:ext>
            </a:extLst>
          </p:cNvPr>
          <p:cNvPicPr>
            <a:picLocks noChangeAspect="1"/>
          </p:cNvPicPr>
          <p:nvPr/>
        </p:nvPicPr>
        <p:blipFill>
          <a:blip r:embed="rId3"/>
          <a:stretch>
            <a:fillRect/>
          </a:stretch>
        </p:blipFill>
        <p:spPr>
          <a:xfrm>
            <a:off x="5465064" y="972418"/>
            <a:ext cx="3692124" cy="2785694"/>
          </a:xfrm>
          <a:prstGeom prst="rect">
            <a:avLst/>
          </a:prstGeom>
        </p:spPr>
      </p:pic>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4"/>
          <a:stretch>
            <a:fillRect/>
          </a:stretch>
        </p:blipFill>
        <p:spPr>
          <a:xfrm>
            <a:off x="5478252" y="3868274"/>
            <a:ext cx="3678936" cy="2989726"/>
          </a:xfrm>
          <a:prstGeom prst="rect">
            <a:avLst/>
          </a:prstGeom>
        </p:spPr>
      </p:pic>
      <p:pic>
        <p:nvPicPr>
          <p:cNvPr id="4" name="Picture 3">
            <a:extLst>
              <a:ext uri="{FF2B5EF4-FFF2-40B4-BE49-F238E27FC236}">
                <a16:creationId xmlns:a16="http://schemas.microsoft.com/office/drawing/2014/main" id="{E96E05FE-623F-4545-86FC-F171F19C69E9}"/>
              </a:ext>
            </a:extLst>
          </p:cNvPr>
          <p:cNvPicPr>
            <a:picLocks noChangeAspect="1"/>
          </p:cNvPicPr>
          <p:nvPr/>
        </p:nvPicPr>
        <p:blipFill>
          <a:blip r:embed="rId5"/>
          <a:stretch>
            <a:fillRect/>
          </a:stretch>
        </p:blipFill>
        <p:spPr>
          <a:xfrm>
            <a:off x="0" y="972418"/>
            <a:ext cx="5407298" cy="2785694"/>
          </a:xfrm>
          <a:prstGeom prst="rect">
            <a:avLst/>
          </a:prstGeom>
        </p:spPr>
      </p:pic>
      <p:pic>
        <p:nvPicPr>
          <p:cNvPr id="6" name="Picture 5">
            <a:extLst>
              <a:ext uri="{FF2B5EF4-FFF2-40B4-BE49-F238E27FC236}">
                <a16:creationId xmlns:a16="http://schemas.microsoft.com/office/drawing/2014/main" id="{031F8D60-EB4D-4B8E-855F-E3DB2EA7E157}"/>
              </a:ext>
            </a:extLst>
          </p:cNvPr>
          <p:cNvPicPr>
            <a:picLocks noChangeAspect="1"/>
          </p:cNvPicPr>
          <p:nvPr/>
        </p:nvPicPr>
        <p:blipFill>
          <a:blip r:embed="rId6"/>
          <a:stretch>
            <a:fillRect/>
          </a:stretch>
        </p:blipFill>
        <p:spPr>
          <a:xfrm>
            <a:off x="0" y="3868274"/>
            <a:ext cx="5407298" cy="29897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D2A77C19-DD62-48B9-9E15-AFE0E35D97A9}"/>
              </a:ext>
            </a:extLst>
          </p:cNvPr>
          <p:cNvPicPr>
            <a:picLocks noChangeAspect="1"/>
          </p:cNvPicPr>
          <p:nvPr/>
        </p:nvPicPr>
        <p:blipFill>
          <a:blip r:embed="rId2"/>
          <a:stretch>
            <a:fillRect/>
          </a:stretch>
        </p:blipFill>
        <p:spPr>
          <a:xfrm>
            <a:off x="238125" y="103821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D0128DEB-F794-458F-8B10-DA6F7B42D5BF}"/>
              </a:ext>
            </a:extLst>
          </p:cNvPr>
          <p:cNvPicPr>
            <a:picLocks noChangeAspect="1"/>
          </p:cNvPicPr>
          <p:nvPr/>
        </p:nvPicPr>
        <p:blipFill>
          <a:blip r:embed="rId3"/>
          <a:stretch>
            <a:fillRect/>
          </a:stretch>
        </p:blipFill>
        <p:spPr>
          <a:xfrm>
            <a:off x="0" y="908720"/>
            <a:ext cx="9144000" cy="5949279"/>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C5D5B68-3B92-450D-A3E1-BB5910E622CA}"/>
              </a:ext>
            </a:extLst>
          </p:cNvPr>
          <p:cNvPicPr>
            <a:picLocks noChangeAspect="1"/>
          </p:cNvPicPr>
          <p:nvPr/>
        </p:nvPicPr>
        <p:blipFill>
          <a:blip r:embed="rId2"/>
          <a:stretch>
            <a:fillRect/>
          </a:stretch>
        </p:blipFill>
        <p:spPr>
          <a:xfrm>
            <a:off x="0" y="966462"/>
            <a:ext cx="9144000" cy="5891537"/>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83A2BC3-0425-4CD6-900B-2C956DB6C7D4}"/>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9672C32-ADE9-45C6-AC7A-9270AE5EDC99}"/>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90E03078-C35C-4311-8C5F-A708EEDB6F27}"/>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E7B5024-E475-4ECB-9B7D-29FE94143FB6}"/>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16397</TotalTime>
  <Words>613</Words>
  <Application>Microsoft Office PowerPoint</Application>
  <PresentationFormat>On-screen Show (4:3)</PresentationFormat>
  <Paragraphs>50</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39  (26/09/2022 – 02/10/2022)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1360</cp:revision>
  <dcterms:created xsi:type="dcterms:W3CDTF">2009-06-02T18:15:51Z</dcterms:created>
  <dcterms:modified xsi:type="dcterms:W3CDTF">2022-10-04T12:39:22Z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