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8" d="100"/>
          <a:sy n="118" d="100"/>
        </p:scale>
        <p:origin x="157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44 </a:t>
            </a:r>
            <a:br>
              <a:rPr lang="en-US" altLang="en-US" sz="3200" b="1" dirty="0">
                <a:solidFill>
                  <a:schemeClr val="accent1"/>
                </a:solidFill>
              </a:rPr>
            </a:br>
            <a:r>
              <a:rPr lang="en-US" altLang="en-US" sz="2000" b="1" dirty="0">
                <a:solidFill>
                  <a:schemeClr val="accent1"/>
                </a:solidFill>
              </a:rPr>
              <a:t>(31/10/2022 – 06/11/2022)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5402221-194F-4F75-8A84-8D7146F1D3D8}"/>
              </a:ext>
            </a:extLst>
          </p:cNvPr>
          <p:cNvPicPr>
            <a:picLocks noChangeAspect="1"/>
          </p:cNvPicPr>
          <p:nvPr/>
        </p:nvPicPr>
        <p:blipFill>
          <a:blip r:embed="rId2"/>
          <a:stretch>
            <a:fillRect/>
          </a:stretch>
        </p:blipFill>
        <p:spPr>
          <a:xfrm>
            <a:off x="0" y="134076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4CBD25C-756A-4781-8A19-A393A2987D0E}"/>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2" name="Picture 1">
            <a:extLst>
              <a:ext uri="{FF2B5EF4-FFF2-40B4-BE49-F238E27FC236}">
                <a16:creationId xmlns:a16="http://schemas.microsoft.com/office/drawing/2014/main" id="{EDDFFE3C-0885-459B-B6E4-E03191E351D7}"/>
              </a:ext>
            </a:extLst>
          </p:cNvPr>
          <p:cNvPicPr>
            <a:picLocks noChangeAspect="1"/>
          </p:cNvPicPr>
          <p:nvPr/>
        </p:nvPicPr>
        <p:blipFill>
          <a:blip r:embed="rId3"/>
          <a:stretch>
            <a:fillRect/>
          </a:stretch>
        </p:blipFill>
        <p:spPr>
          <a:xfrm>
            <a:off x="0" y="961875"/>
            <a:ext cx="5406771" cy="2785693"/>
          </a:xfrm>
          <a:prstGeom prst="rect">
            <a:avLst/>
          </a:prstGeom>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4"/>
          <a:stretch>
            <a:fillRect/>
          </a:stretch>
        </p:blipFill>
        <p:spPr>
          <a:xfrm>
            <a:off x="5436096" y="961875"/>
            <a:ext cx="3703101" cy="2785693"/>
          </a:xfrm>
          <a:prstGeom prst="rect">
            <a:avLst/>
          </a:prstGeom>
        </p:spPr>
      </p:pic>
      <p:pic>
        <p:nvPicPr>
          <p:cNvPr id="10" name="Picture 9">
            <a:extLst>
              <a:ext uri="{FF2B5EF4-FFF2-40B4-BE49-F238E27FC236}">
                <a16:creationId xmlns:a16="http://schemas.microsoft.com/office/drawing/2014/main" id="{854B1173-28C7-4A48-9832-43FBF3A45428}"/>
              </a:ext>
            </a:extLst>
          </p:cNvPr>
          <p:cNvPicPr>
            <a:picLocks noChangeAspect="1"/>
          </p:cNvPicPr>
          <p:nvPr/>
        </p:nvPicPr>
        <p:blipFill>
          <a:blip r:embed="rId5"/>
          <a:stretch>
            <a:fillRect/>
          </a:stretch>
        </p:blipFill>
        <p:spPr>
          <a:xfrm>
            <a:off x="-3059" y="3868273"/>
            <a:ext cx="5406771" cy="3003887"/>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6"/>
          <a:stretch>
            <a:fillRect/>
          </a:stretch>
        </p:blipFill>
        <p:spPr>
          <a:xfrm>
            <a:off x="5454572" y="3868272"/>
            <a:ext cx="3703102" cy="30038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F119C91F-E9E4-4A80-8B9E-D0668BEA9058}"/>
              </a:ext>
            </a:extLst>
          </p:cNvPr>
          <p:cNvPicPr>
            <a:picLocks noChangeAspect="1"/>
          </p:cNvPicPr>
          <p:nvPr/>
        </p:nvPicPr>
        <p:blipFill>
          <a:blip r:embed="rId2"/>
          <a:stretch>
            <a:fillRect/>
          </a:stretch>
        </p:blipFill>
        <p:spPr>
          <a:xfrm>
            <a:off x="249498"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452CC6C9-7F77-4393-92A4-F65D4382F030}"/>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62AC906E-BD9D-4A47-9D55-4B233C1C37DB}"/>
              </a:ext>
            </a:extLst>
          </p:cNvPr>
          <p:cNvPicPr>
            <a:picLocks noChangeAspect="1"/>
          </p:cNvPicPr>
          <p:nvPr/>
        </p:nvPicPr>
        <p:blipFill>
          <a:blip r:embed="rId2"/>
          <a:stretch>
            <a:fillRect/>
          </a:stretch>
        </p:blipFill>
        <p:spPr>
          <a:xfrm>
            <a:off x="0" y="980728"/>
            <a:ext cx="9144000" cy="584806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F957F976-C265-4878-B0A5-9FECC749E056}"/>
              </a:ext>
            </a:extLst>
          </p:cNvPr>
          <p:cNvPicPr>
            <a:picLocks noChangeAspect="1"/>
          </p:cNvPicPr>
          <p:nvPr/>
        </p:nvPicPr>
        <p:blipFill>
          <a:blip r:embed="rId2"/>
          <a:stretch>
            <a:fillRect/>
          </a:stretch>
        </p:blipFill>
        <p:spPr>
          <a:xfrm>
            <a:off x="7272" y="980728"/>
            <a:ext cx="9144000" cy="589389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2B746D9E-CB93-410B-BB6B-E194FB1E1B4D}"/>
              </a:ext>
            </a:extLst>
          </p:cNvPr>
          <p:cNvPicPr>
            <a:picLocks noChangeAspect="1"/>
          </p:cNvPicPr>
          <p:nvPr/>
        </p:nvPicPr>
        <p:blipFill>
          <a:blip r:embed="rId3"/>
          <a:stretch>
            <a:fillRect/>
          </a:stretch>
        </p:blipFill>
        <p:spPr>
          <a:xfrm>
            <a:off x="0" y="980728"/>
            <a:ext cx="9144000" cy="585968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6A23BF8-07B6-470B-8E1A-9AA6B0ADA4CD}"/>
              </a:ext>
            </a:extLst>
          </p:cNvPr>
          <p:cNvPicPr>
            <a:picLocks noChangeAspect="1"/>
          </p:cNvPicPr>
          <p:nvPr/>
        </p:nvPicPr>
        <p:blipFill>
          <a:blip r:embed="rId2"/>
          <a:stretch>
            <a:fillRect/>
          </a:stretch>
        </p:blipFill>
        <p:spPr>
          <a:xfrm>
            <a:off x="43206"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63B281C8-55EF-4B4F-961A-239658F752DE}"/>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16480</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44  (31/10/2022 – 06/11/2022)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1368</cp:revision>
  <dcterms:created xsi:type="dcterms:W3CDTF">2009-06-02T18:15:51Z</dcterms:created>
  <dcterms:modified xsi:type="dcterms:W3CDTF">2022-11-09T08:55:16Z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