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062" y="78"/>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45 </a:t>
            </a:r>
            <a:br>
              <a:rPr lang="en-US" altLang="en-US" sz="3200" b="1" dirty="0">
                <a:solidFill>
                  <a:schemeClr val="accent1"/>
                </a:solidFill>
              </a:rPr>
            </a:br>
            <a:r>
              <a:rPr lang="en-US" altLang="en-US" sz="2000" b="1" dirty="0">
                <a:solidFill>
                  <a:schemeClr val="accent1"/>
                </a:solidFill>
              </a:rPr>
              <a:t>(07/11/2022 – 13/11/2022)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81594FA-825B-40E5-AB08-92908B6BA67B}"/>
              </a:ext>
            </a:extLst>
          </p:cNvPr>
          <p:cNvPicPr>
            <a:picLocks noChangeAspect="1"/>
          </p:cNvPicPr>
          <p:nvPr/>
        </p:nvPicPr>
        <p:blipFill>
          <a:blip r:embed="rId2"/>
          <a:stretch>
            <a:fillRect/>
          </a:stretch>
        </p:blipFill>
        <p:spPr>
          <a:xfrm>
            <a:off x="0" y="1124744"/>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0F6D6EA-F289-427C-8890-342F531843F8}"/>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4" name="Picture 3">
            <a:extLst>
              <a:ext uri="{FF2B5EF4-FFF2-40B4-BE49-F238E27FC236}">
                <a16:creationId xmlns:a16="http://schemas.microsoft.com/office/drawing/2014/main" id="{22CC947C-1955-4410-AA60-6EAFD595B50B}"/>
              </a:ext>
            </a:extLst>
          </p:cNvPr>
          <p:cNvPicPr>
            <a:picLocks noChangeAspect="1"/>
          </p:cNvPicPr>
          <p:nvPr/>
        </p:nvPicPr>
        <p:blipFill>
          <a:blip r:embed="rId5"/>
          <a:stretch>
            <a:fillRect/>
          </a:stretch>
        </p:blipFill>
        <p:spPr>
          <a:xfrm>
            <a:off x="0" y="976209"/>
            <a:ext cx="5403712" cy="2771359"/>
          </a:xfrm>
          <a:prstGeom prst="rect">
            <a:avLst/>
          </a:prstGeom>
        </p:spPr>
      </p:pic>
      <p:pic>
        <p:nvPicPr>
          <p:cNvPr id="5" name="Picture 4">
            <a:extLst>
              <a:ext uri="{FF2B5EF4-FFF2-40B4-BE49-F238E27FC236}">
                <a16:creationId xmlns:a16="http://schemas.microsoft.com/office/drawing/2014/main" id="{165BAC1E-A55D-4270-A57C-094CB2720000}"/>
              </a:ext>
            </a:extLst>
          </p:cNvPr>
          <p:cNvPicPr>
            <a:picLocks noChangeAspect="1"/>
          </p:cNvPicPr>
          <p:nvPr/>
        </p:nvPicPr>
        <p:blipFill>
          <a:blip r:embed="rId6"/>
          <a:stretch>
            <a:fillRect/>
          </a:stretch>
        </p:blipFill>
        <p:spPr>
          <a:xfrm>
            <a:off x="0" y="3868272"/>
            <a:ext cx="5403712"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3C6B13D-78E6-41AC-B7FE-20D42A692A49}"/>
              </a:ext>
            </a:extLst>
          </p:cNvPr>
          <p:cNvPicPr>
            <a:picLocks noChangeAspect="1"/>
          </p:cNvPicPr>
          <p:nvPr/>
        </p:nvPicPr>
        <p:blipFill>
          <a:blip r:embed="rId2"/>
          <a:stretch>
            <a:fillRect/>
          </a:stretch>
        </p:blipFill>
        <p:spPr>
          <a:xfrm>
            <a:off x="238125"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45E0000-17BB-4330-98C1-455B0D91CADB}"/>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D8F0304-F7FC-4681-9588-4F5769B5C58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3D991B8-4AFA-47E7-9D1E-AF744858890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C44A8FB-F4AD-46AC-85CB-3FD2B358C2F3}"/>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63DC624-1144-406B-8857-F9926854E08D}"/>
              </a:ext>
            </a:extLst>
          </p:cNvPr>
          <p:cNvPicPr>
            <a:picLocks noChangeAspect="1"/>
          </p:cNvPicPr>
          <p:nvPr/>
        </p:nvPicPr>
        <p:blipFill>
          <a:blip r:embed="rId2"/>
          <a:stretch>
            <a:fillRect/>
          </a:stretch>
        </p:blipFill>
        <p:spPr>
          <a:xfrm>
            <a:off x="-8318" y="980728"/>
            <a:ext cx="9152317"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44A499D-BFDF-4BB5-B2FC-E46968DFA1E4}"/>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16485</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45  (07/11/2022 – 13/11/2022)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1370</cp:revision>
  <dcterms:created xsi:type="dcterms:W3CDTF">2009-06-02T18:15:51Z</dcterms:created>
  <dcterms:modified xsi:type="dcterms:W3CDTF">2022-11-16T08:22:17Z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