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a:t>
            </a:r>
            <a:br>
              <a:rPr lang="en-US" altLang="en-US" sz="3200" b="1" dirty="0">
                <a:solidFill>
                  <a:schemeClr val="accent1"/>
                </a:solidFill>
              </a:rPr>
            </a:br>
            <a:r>
              <a:rPr lang="en-US" altLang="en-US" sz="2000" b="1" dirty="0">
                <a:solidFill>
                  <a:schemeClr val="accent1"/>
                </a:solidFill>
              </a:rPr>
              <a:t>(19/12/2022 – 25/12/2022)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3BA5513D-0E4A-47F4-8322-0C9AA9832AC2}"/>
              </a:ext>
            </a:extLst>
          </p:cNvPr>
          <p:cNvPicPr>
            <a:picLocks noChangeAspect="1"/>
          </p:cNvPicPr>
          <p:nvPr/>
        </p:nvPicPr>
        <p:blipFill>
          <a:blip r:embed="rId2"/>
          <a:stretch>
            <a:fillRect/>
          </a:stretch>
        </p:blipFill>
        <p:spPr>
          <a:xfrm>
            <a:off x="-1" y="980728"/>
            <a:ext cx="9144000" cy="201622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90AE489-41C9-4EC4-9768-51D6C84EFDF2}"/>
              </a:ext>
            </a:extLst>
          </p:cNvPr>
          <p:cNvPicPr>
            <a:picLocks noChangeAspect="1"/>
          </p:cNvPicPr>
          <p:nvPr/>
        </p:nvPicPr>
        <p:blipFill>
          <a:blip r:embed="rId3"/>
          <a:stretch>
            <a:fillRect/>
          </a:stretch>
        </p:blipFill>
        <p:spPr>
          <a:xfrm>
            <a:off x="1690" y="980728"/>
            <a:ext cx="586645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2" name="Picture 1">
            <a:extLst>
              <a:ext uri="{FF2B5EF4-FFF2-40B4-BE49-F238E27FC236}">
                <a16:creationId xmlns:a16="http://schemas.microsoft.com/office/drawing/2014/main" id="{B70B9125-1587-47D3-8C60-2DC3C77F1FDE}"/>
              </a:ext>
            </a:extLst>
          </p:cNvPr>
          <p:cNvPicPr>
            <a:picLocks noChangeAspect="1"/>
          </p:cNvPicPr>
          <p:nvPr/>
        </p:nvPicPr>
        <p:blipFill>
          <a:blip r:embed="rId5"/>
          <a:stretch>
            <a:fillRect/>
          </a:stretch>
        </p:blipFill>
        <p:spPr>
          <a:xfrm>
            <a:off x="0" y="976097"/>
            <a:ext cx="5403712" cy="2785805"/>
          </a:xfrm>
          <a:prstGeom prst="rect">
            <a:avLst/>
          </a:prstGeom>
        </p:spPr>
      </p:pic>
      <p:pic>
        <p:nvPicPr>
          <p:cNvPr id="4" name="Picture 3">
            <a:extLst>
              <a:ext uri="{FF2B5EF4-FFF2-40B4-BE49-F238E27FC236}">
                <a16:creationId xmlns:a16="http://schemas.microsoft.com/office/drawing/2014/main" id="{C4472229-11B1-4321-A47B-2AD057656740}"/>
              </a:ext>
            </a:extLst>
          </p:cNvPr>
          <p:cNvPicPr>
            <a:picLocks noChangeAspect="1"/>
          </p:cNvPicPr>
          <p:nvPr/>
        </p:nvPicPr>
        <p:blipFill>
          <a:blip r:embed="rId6"/>
          <a:stretch>
            <a:fillRect/>
          </a:stretch>
        </p:blipFill>
        <p:spPr>
          <a:xfrm>
            <a:off x="7802" y="3868272"/>
            <a:ext cx="5395910" cy="30038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4" name="Picture 3">
            <a:extLst>
              <a:ext uri="{FF2B5EF4-FFF2-40B4-BE49-F238E27FC236}">
                <a16:creationId xmlns:a16="http://schemas.microsoft.com/office/drawing/2014/main" id="{28289461-A87B-4ECB-BD01-E324A13ABA7C}"/>
              </a:ext>
            </a:extLst>
          </p:cNvPr>
          <p:cNvPicPr>
            <a:picLocks noChangeAspect="1"/>
          </p:cNvPicPr>
          <p:nvPr/>
        </p:nvPicPr>
        <p:blipFill>
          <a:blip r:embed="rId2"/>
          <a:stretch>
            <a:fillRect/>
          </a:stretch>
        </p:blipFill>
        <p:spPr>
          <a:xfrm>
            <a:off x="238125" y="11967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20BDB4FC-F128-4973-B2AA-5704FFCA7C2E}"/>
              </a:ext>
            </a:extLst>
          </p:cNvPr>
          <p:cNvPicPr>
            <a:picLocks noChangeAspect="1"/>
          </p:cNvPicPr>
          <p:nvPr/>
        </p:nvPicPr>
        <p:blipFill>
          <a:blip r:embed="rId3"/>
          <a:stretch>
            <a:fillRect/>
          </a:stretch>
        </p:blipFill>
        <p:spPr>
          <a:xfrm>
            <a:off x="0" y="908720"/>
            <a:ext cx="9144000" cy="594928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50B8AD43-E406-45E3-AD5E-7D58109B7C00}"/>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A589F164-7A90-4487-85BF-4CDE943C2A80}"/>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6E0F810-6C1F-47FA-8447-FE207D4ED461}"/>
              </a:ext>
            </a:extLst>
          </p:cNvPr>
          <p:cNvPicPr>
            <a:picLocks noChangeAspect="1"/>
          </p:cNvPicPr>
          <p:nvPr/>
        </p:nvPicPr>
        <p:blipFill>
          <a:blip r:embed="rId3"/>
          <a:stretch>
            <a:fillRect/>
          </a:stretch>
        </p:blipFill>
        <p:spPr>
          <a:xfrm>
            <a:off x="0" y="908720"/>
            <a:ext cx="9144000" cy="5949280"/>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C4438659-AF06-45E5-8093-A3ABE19B5FCE}"/>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23149D0-F775-4DD2-A894-4F6AE4EECC96}"/>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16530</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 (19/12/2022 – 25/12/2022)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1379</cp:revision>
  <dcterms:created xsi:type="dcterms:W3CDTF">2009-06-02T18:15:51Z</dcterms:created>
  <dcterms:modified xsi:type="dcterms:W3CDTF">2022-12-28T07:54:52Z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