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52</a:t>
            </a:r>
            <a:br>
              <a:rPr lang="en-US" altLang="en-US" sz="3200" b="1" dirty="0">
                <a:solidFill>
                  <a:schemeClr val="accent1"/>
                </a:solidFill>
              </a:rPr>
            </a:br>
            <a:r>
              <a:rPr lang="en-US" altLang="en-US" sz="2000" b="1" dirty="0">
                <a:solidFill>
                  <a:schemeClr val="accent1"/>
                </a:solidFill>
              </a:rPr>
              <a:t>(26/12/2022 – 01/01/2023)</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613CDC1-9E78-41F9-A254-1C300ADD65B0}"/>
              </a:ext>
            </a:extLst>
          </p:cNvPr>
          <p:cNvPicPr>
            <a:picLocks noChangeAspect="1"/>
          </p:cNvPicPr>
          <p:nvPr/>
        </p:nvPicPr>
        <p:blipFill>
          <a:blip r:embed="rId2"/>
          <a:stretch>
            <a:fillRect/>
          </a:stretch>
        </p:blipFill>
        <p:spPr>
          <a:xfrm>
            <a:off x="0" y="980728"/>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F4F2F72-CE35-442A-9FD5-838394875C27}"/>
              </a:ext>
            </a:extLst>
          </p:cNvPr>
          <p:cNvPicPr>
            <a:picLocks noChangeAspect="1"/>
          </p:cNvPicPr>
          <p:nvPr/>
        </p:nvPicPr>
        <p:blipFill>
          <a:blip r:embed="rId3"/>
          <a:stretch>
            <a:fillRect/>
          </a:stretch>
        </p:blipFill>
        <p:spPr>
          <a:xfrm>
            <a:off x="0" y="980729"/>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5" name="Picture 4">
            <a:extLst>
              <a:ext uri="{FF2B5EF4-FFF2-40B4-BE49-F238E27FC236}">
                <a16:creationId xmlns:a16="http://schemas.microsoft.com/office/drawing/2014/main" id="{10109E66-2D94-4A6E-BAE6-F33A3996AB09}"/>
              </a:ext>
            </a:extLst>
          </p:cNvPr>
          <p:cNvPicPr>
            <a:picLocks noChangeAspect="1"/>
          </p:cNvPicPr>
          <p:nvPr/>
        </p:nvPicPr>
        <p:blipFill>
          <a:blip r:embed="rId3"/>
          <a:stretch>
            <a:fillRect/>
          </a:stretch>
        </p:blipFill>
        <p:spPr>
          <a:xfrm>
            <a:off x="-8182" y="972600"/>
            <a:ext cx="5411894" cy="2785693"/>
          </a:xfrm>
          <a:prstGeom prst="rect">
            <a:avLst/>
          </a:prstGeom>
        </p:spPr>
      </p:pic>
      <p:pic>
        <p:nvPicPr>
          <p:cNvPr id="6" name="Picture 5">
            <a:extLst>
              <a:ext uri="{FF2B5EF4-FFF2-40B4-BE49-F238E27FC236}">
                <a16:creationId xmlns:a16="http://schemas.microsoft.com/office/drawing/2014/main" id="{1C769EEE-5C52-4671-BB3B-1CF870AE8028}"/>
              </a:ext>
            </a:extLst>
          </p:cNvPr>
          <p:cNvPicPr>
            <a:picLocks noChangeAspect="1"/>
          </p:cNvPicPr>
          <p:nvPr/>
        </p:nvPicPr>
        <p:blipFill>
          <a:blip r:embed="rId4"/>
          <a:stretch>
            <a:fillRect/>
          </a:stretch>
        </p:blipFill>
        <p:spPr>
          <a:xfrm>
            <a:off x="-8182" y="3862573"/>
            <a:ext cx="5411894" cy="3009586"/>
          </a:xfrm>
          <a:prstGeom prst="rect">
            <a:avLst/>
          </a:prstGeom>
        </p:spPr>
      </p:pic>
      <p:pic>
        <p:nvPicPr>
          <p:cNvPr id="9" name="Picture 8">
            <a:extLst>
              <a:ext uri="{FF2B5EF4-FFF2-40B4-BE49-F238E27FC236}">
                <a16:creationId xmlns:a16="http://schemas.microsoft.com/office/drawing/2014/main" id="{D4D91347-43A3-4484-876E-96DE75CA51DA}"/>
              </a:ext>
            </a:extLst>
          </p:cNvPr>
          <p:cNvPicPr>
            <a:picLocks noChangeAspect="1"/>
          </p:cNvPicPr>
          <p:nvPr/>
        </p:nvPicPr>
        <p:blipFill>
          <a:blip r:embed="rId5"/>
          <a:stretch>
            <a:fillRect/>
          </a:stretch>
        </p:blipFill>
        <p:spPr>
          <a:xfrm>
            <a:off x="5454572" y="978425"/>
            <a:ext cx="3689428" cy="2779868"/>
          </a:xfrm>
          <a:prstGeom prst="rect">
            <a:avLst/>
          </a:prstGeom>
        </p:spPr>
      </p:pic>
      <p:pic>
        <p:nvPicPr>
          <p:cNvPr id="10" name="Picture 9">
            <a:extLst>
              <a:ext uri="{FF2B5EF4-FFF2-40B4-BE49-F238E27FC236}">
                <a16:creationId xmlns:a16="http://schemas.microsoft.com/office/drawing/2014/main" id="{ECEE7AEE-2B11-441D-AA07-E7E6AE1D0AC9}"/>
              </a:ext>
            </a:extLst>
          </p:cNvPr>
          <p:cNvPicPr>
            <a:picLocks noChangeAspect="1"/>
          </p:cNvPicPr>
          <p:nvPr/>
        </p:nvPicPr>
        <p:blipFill>
          <a:blip r:embed="rId6"/>
          <a:stretch>
            <a:fillRect/>
          </a:stretch>
        </p:blipFill>
        <p:spPr>
          <a:xfrm>
            <a:off x="5454572" y="3862573"/>
            <a:ext cx="3689428" cy="299542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C8FB5B07-812F-4DB5-A85D-050DD572C0E7}"/>
              </a:ext>
            </a:extLst>
          </p:cNvPr>
          <p:cNvPicPr>
            <a:picLocks noChangeAspect="1"/>
          </p:cNvPicPr>
          <p:nvPr/>
        </p:nvPicPr>
        <p:blipFill>
          <a:blip r:embed="rId2"/>
          <a:stretch>
            <a:fillRect/>
          </a:stretch>
        </p:blipFill>
        <p:spPr>
          <a:xfrm>
            <a:off x="245535" y="119675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8E5C94C4-B828-4AA2-9024-2000FC4FE1E9}"/>
              </a:ext>
            </a:extLst>
          </p:cNvPr>
          <p:cNvPicPr>
            <a:picLocks noChangeAspect="1"/>
          </p:cNvPicPr>
          <p:nvPr/>
        </p:nvPicPr>
        <p:blipFill>
          <a:blip r:embed="rId3"/>
          <a:stretch>
            <a:fillRect/>
          </a:stretch>
        </p:blipFill>
        <p:spPr>
          <a:xfrm>
            <a:off x="0" y="908720"/>
            <a:ext cx="9144000" cy="5949280"/>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D0F133F0-2A4B-47C9-9E9E-7988C70FCFE7}"/>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446D9062-E617-4F2B-ABFF-B111AEBE4832}"/>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5E457FF-B488-40AA-8C80-53AA63621493}"/>
              </a:ext>
            </a:extLst>
          </p:cNvPr>
          <p:cNvPicPr>
            <a:picLocks noChangeAspect="1"/>
          </p:cNvPicPr>
          <p:nvPr/>
        </p:nvPicPr>
        <p:blipFill>
          <a:blip r:embed="rId3"/>
          <a:stretch>
            <a:fillRect/>
          </a:stretch>
        </p:blipFill>
        <p:spPr>
          <a:xfrm>
            <a:off x="0" y="908720"/>
            <a:ext cx="9144000" cy="5949280"/>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83DFD30-7308-4DCE-8B2B-78D9CE2D54DE}"/>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B4A4107C-2999-492C-8390-E887B6F9C434}"/>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16538</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52 (26/12/2022 – 01/01/2023)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1381</cp:revision>
  <dcterms:created xsi:type="dcterms:W3CDTF">2009-06-02T18:15:51Z</dcterms:created>
  <dcterms:modified xsi:type="dcterms:W3CDTF">2023-01-04T06:56:55Z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