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25/01/2023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03  </a:t>
            </a:r>
            <a:r>
              <a:rPr lang="en-US" altLang="en-US" sz="1600" b="1" dirty="0"/>
              <a:t>(16/01/2023 – 22/01/2023)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6EE75D2-1969-7CAF-27BA-30B99F77C1C1}"/>
              </a:ext>
            </a:extLst>
          </p:cNvPr>
          <p:cNvPicPr>
            <a:picLocks noChangeAspect="1"/>
          </p:cNvPicPr>
          <p:nvPr/>
        </p:nvPicPr>
        <p:blipFill>
          <a:blip r:embed="rId2"/>
          <a:stretch>
            <a:fillRect/>
          </a:stretch>
        </p:blipFill>
        <p:spPr>
          <a:xfrm>
            <a:off x="914400" y="1388640"/>
            <a:ext cx="10335491" cy="1862559"/>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E93DCB2-3390-5C6A-8842-D2EA93D330A0}"/>
              </a:ext>
            </a:extLst>
          </p:cNvPr>
          <p:cNvPicPr>
            <a:picLocks noChangeAspect="1"/>
          </p:cNvPicPr>
          <p:nvPr/>
        </p:nvPicPr>
        <p:blipFill>
          <a:blip r:embed="rId3"/>
          <a:stretch>
            <a:fillRect/>
          </a:stretch>
        </p:blipFill>
        <p:spPr>
          <a:xfrm>
            <a:off x="424874" y="980728"/>
            <a:ext cx="6677890" cy="5201141"/>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9" name="Picture 8">
            <a:extLst>
              <a:ext uri="{FF2B5EF4-FFF2-40B4-BE49-F238E27FC236}">
                <a16:creationId xmlns:a16="http://schemas.microsoft.com/office/drawing/2014/main" id="{9573BAEE-F1BD-4515-BBBB-93F989BF32E2}"/>
              </a:ext>
            </a:extLst>
          </p:cNvPr>
          <p:cNvPicPr>
            <a:picLocks noChangeAspect="1"/>
          </p:cNvPicPr>
          <p:nvPr/>
        </p:nvPicPr>
        <p:blipFill>
          <a:blip r:embed="rId3"/>
          <a:stretch>
            <a:fillRect/>
          </a:stretch>
        </p:blipFill>
        <p:spPr>
          <a:xfrm>
            <a:off x="5455628" y="999265"/>
            <a:ext cx="3689428" cy="2782196"/>
          </a:xfrm>
          <a:prstGeom prst="rect">
            <a:avLst/>
          </a:prstGeom>
        </p:spPr>
      </p:pic>
      <p:pic>
        <p:nvPicPr>
          <p:cNvPr id="10" name="Picture 9">
            <a:extLst>
              <a:ext uri="{FF2B5EF4-FFF2-40B4-BE49-F238E27FC236}">
                <a16:creationId xmlns:a16="http://schemas.microsoft.com/office/drawing/2014/main" id="{26FFE0F4-7241-4B93-B262-72364599F448}"/>
              </a:ext>
            </a:extLst>
          </p:cNvPr>
          <p:cNvPicPr>
            <a:picLocks noChangeAspect="1"/>
          </p:cNvPicPr>
          <p:nvPr/>
        </p:nvPicPr>
        <p:blipFill>
          <a:blip r:embed="rId4"/>
          <a:stretch>
            <a:fillRect/>
          </a:stretch>
        </p:blipFill>
        <p:spPr>
          <a:xfrm>
            <a:off x="5455628" y="3874399"/>
            <a:ext cx="3689428" cy="2983601"/>
          </a:xfrm>
          <a:prstGeom prst="rect">
            <a:avLst/>
          </a:prstGeom>
        </p:spPr>
      </p:pic>
      <p:pic>
        <p:nvPicPr>
          <p:cNvPr id="2" name="Picture 1">
            <a:extLst>
              <a:ext uri="{FF2B5EF4-FFF2-40B4-BE49-F238E27FC236}">
                <a16:creationId xmlns:a16="http://schemas.microsoft.com/office/drawing/2014/main" id="{76B81B8F-9FBA-2188-E068-4A2211D17443}"/>
              </a:ext>
            </a:extLst>
          </p:cNvPr>
          <p:cNvPicPr>
            <a:picLocks noChangeAspect="1"/>
          </p:cNvPicPr>
          <p:nvPr/>
        </p:nvPicPr>
        <p:blipFill>
          <a:blip r:embed="rId5"/>
          <a:stretch>
            <a:fillRect/>
          </a:stretch>
        </p:blipFill>
        <p:spPr>
          <a:xfrm>
            <a:off x="0" y="999265"/>
            <a:ext cx="5411894" cy="2782196"/>
          </a:xfrm>
          <a:prstGeom prst="rect">
            <a:avLst/>
          </a:prstGeom>
        </p:spPr>
      </p:pic>
      <p:pic>
        <p:nvPicPr>
          <p:cNvPr id="3" name="Picture 2">
            <a:extLst>
              <a:ext uri="{FF2B5EF4-FFF2-40B4-BE49-F238E27FC236}">
                <a16:creationId xmlns:a16="http://schemas.microsoft.com/office/drawing/2014/main" id="{47FE2B8F-3145-B4B5-3026-6B1056047B05}"/>
              </a:ext>
            </a:extLst>
          </p:cNvPr>
          <p:cNvPicPr>
            <a:picLocks noChangeAspect="1"/>
          </p:cNvPicPr>
          <p:nvPr/>
        </p:nvPicPr>
        <p:blipFill>
          <a:blip r:embed="rId6"/>
          <a:stretch>
            <a:fillRect/>
          </a:stretch>
        </p:blipFill>
        <p:spPr>
          <a:xfrm>
            <a:off x="0" y="3874399"/>
            <a:ext cx="5411894"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8E4360B-19D0-1739-2C60-6AC1925B27D2}"/>
              </a:ext>
            </a:extLst>
          </p:cNvPr>
          <p:cNvPicPr>
            <a:picLocks noChangeAspect="1"/>
          </p:cNvPicPr>
          <p:nvPr/>
        </p:nvPicPr>
        <p:blipFill>
          <a:blip r:embed="rId2"/>
          <a:stretch>
            <a:fillRect/>
          </a:stretch>
        </p:blipFill>
        <p:spPr>
          <a:xfrm>
            <a:off x="1289108" y="1006679"/>
            <a:ext cx="9613783" cy="379968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A8C4F23-4D40-BC30-5745-689B429AEA32}"/>
              </a:ext>
            </a:extLst>
          </p:cNvPr>
          <p:cNvPicPr preferRelativeResize="0">
            <a:picLocks/>
          </p:cNvPicPr>
          <p:nvPr/>
        </p:nvPicPr>
        <p:blipFill>
          <a:blip r:embed="rId3"/>
          <a:stretch>
            <a:fillRect/>
          </a:stretch>
        </p:blipFill>
        <p:spPr>
          <a:xfrm>
            <a:off x="2323749" y="1005530"/>
            <a:ext cx="7920000" cy="5040000"/>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31EC6B0-8EB9-0FF5-FE7F-0ABE52DF5DDE}"/>
              </a:ext>
            </a:extLst>
          </p:cNvPr>
          <p:cNvPicPr preferRelativeResize="0">
            <a:picLocks/>
          </p:cNvPicPr>
          <p:nvPr/>
        </p:nvPicPr>
        <p:blipFill>
          <a:blip r:embed="rId2"/>
          <a:stretch>
            <a:fillRect/>
          </a:stretch>
        </p:blipFill>
        <p:spPr>
          <a:xfrm>
            <a:off x="2063553" y="1006680"/>
            <a:ext cx="7920000" cy="504000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2247A4FA-8E75-2FBE-38C0-2479B0F0E360}"/>
              </a:ext>
            </a:extLst>
          </p:cNvPr>
          <p:cNvPicPr preferRelativeResize="0">
            <a:picLocks/>
          </p:cNvPicPr>
          <p:nvPr/>
        </p:nvPicPr>
        <p:blipFill>
          <a:blip r:embed="rId2"/>
          <a:stretch>
            <a:fillRect/>
          </a:stretch>
        </p:blipFill>
        <p:spPr>
          <a:xfrm>
            <a:off x="2136000" y="1021193"/>
            <a:ext cx="7920000" cy="504000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D07F4CF-37BE-6CF9-114E-D822736BCFBE}"/>
              </a:ext>
            </a:extLst>
          </p:cNvPr>
          <p:cNvPicPr preferRelativeResize="0">
            <a:picLocks/>
          </p:cNvPicPr>
          <p:nvPr/>
        </p:nvPicPr>
        <p:blipFill>
          <a:blip r:embed="rId3"/>
          <a:stretch>
            <a:fillRect/>
          </a:stretch>
        </p:blipFill>
        <p:spPr>
          <a:xfrm>
            <a:off x="2136000" y="1039089"/>
            <a:ext cx="7920000" cy="504000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F3B7D1C1-9E2A-9482-BCAD-8A36396C035E}"/>
              </a:ext>
            </a:extLst>
          </p:cNvPr>
          <p:cNvPicPr preferRelativeResize="0">
            <a:picLocks/>
          </p:cNvPicPr>
          <p:nvPr/>
        </p:nvPicPr>
        <p:blipFill>
          <a:blip r:embed="rId2"/>
          <a:stretch>
            <a:fillRect/>
          </a:stretch>
        </p:blipFill>
        <p:spPr>
          <a:xfrm>
            <a:off x="1595940" y="1005353"/>
            <a:ext cx="7920000" cy="504000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BD001A47-F812-19CD-7490-B61F3921284A}"/>
              </a:ext>
            </a:extLst>
          </p:cNvPr>
          <p:cNvPicPr preferRelativeResize="0">
            <a:picLocks/>
          </p:cNvPicPr>
          <p:nvPr/>
        </p:nvPicPr>
        <p:blipFill>
          <a:blip r:embed="rId2"/>
          <a:stretch>
            <a:fillRect/>
          </a:stretch>
        </p:blipFill>
        <p:spPr>
          <a:xfrm>
            <a:off x="2136000" y="1006762"/>
            <a:ext cx="7920000" cy="504000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163</TotalTime>
  <Words>559</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34</cp:revision>
  <dcterms:created xsi:type="dcterms:W3CDTF">2020-01-06T09:48:40Z</dcterms:created>
  <dcterms:modified xsi:type="dcterms:W3CDTF">2023-01-25T07:53:09Z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