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01/02/2023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04  </a:t>
            </a:r>
            <a:r>
              <a:rPr lang="en-US" altLang="en-US" sz="1600" b="1" dirty="0"/>
              <a:t>(23/01/2023 – 29/01/2023)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15FE6F72-F728-8959-4730-8C8BEE858D4A}"/>
              </a:ext>
            </a:extLst>
          </p:cNvPr>
          <p:cNvPicPr>
            <a:picLocks noChangeAspect="1"/>
          </p:cNvPicPr>
          <p:nvPr/>
        </p:nvPicPr>
        <p:blipFill>
          <a:blip r:embed="rId2"/>
          <a:stretch>
            <a:fillRect/>
          </a:stretch>
        </p:blipFill>
        <p:spPr>
          <a:xfrm>
            <a:off x="1333499" y="1388641"/>
            <a:ext cx="9525000" cy="159784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58B53C1-6C92-23B6-731E-81A82B64D1AB}"/>
              </a:ext>
            </a:extLst>
          </p:cNvPr>
          <p:cNvPicPr>
            <a:picLocks noChangeAspect="1"/>
          </p:cNvPicPr>
          <p:nvPr/>
        </p:nvPicPr>
        <p:blipFill>
          <a:blip r:embed="rId3"/>
          <a:stretch>
            <a:fillRect/>
          </a:stretch>
        </p:blipFill>
        <p:spPr>
          <a:xfrm>
            <a:off x="1078046" y="980728"/>
            <a:ext cx="5912815" cy="5201141"/>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4" name="Picture 3">
            <a:extLst>
              <a:ext uri="{FF2B5EF4-FFF2-40B4-BE49-F238E27FC236}">
                <a16:creationId xmlns:a16="http://schemas.microsoft.com/office/drawing/2014/main" id="{08C7F47A-4643-4BCF-BDC9-EFFD6B2916EB}"/>
              </a:ext>
            </a:extLst>
          </p:cNvPr>
          <p:cNvPicPr>
            <a:picLocks noChangeAspect="1"/>
          </p:cNvPicPr>
          <p:nvPr/>
        </p:nvPicPr>
        <p:blipFill>
          <a:blip r:embed="rId3"/>
          <a:stretch>
            <a:fillRect/>
          </a:stretch>
        </p:blipFill>
        <p:spPr>
          <a:xfrm>
            <a:off x="0" y="999265"/>
            <a:ext cx="5411894" cy="2782196"/>
          </a:xfrm>
          <a:prstGeom prst="rect">
            <a:avLst/>
          </a:prstGeom>
        </p:spPr>
      </p:pic>
      <p:pic>
        <p:nvPicPr>
          <p:cNvPr id="5" name="Picture 4">
            <a:extLst>
              <a:ext uri="{FF2B5EF4-FFF2-40B4-BE49-F238E27FC236}">
                <a16:creationId xmlns:a16="http://schemas.microsoft.com/office/drawing/2014/main" id="{BD920C72-35A9-555C-D270-B2F5A2455E59}"/>
              </a:ext>
            </a:extLst>
          </p:cNvPr>
          <p:cNvPicPr>
            <a:picLocks noChangeAspect="1"/>
          </p:cNvPicPr>
          <p:nvPr/>
        </p:nvPicPr>
        <p:blipFill>
          <a:blip r:embed="rId4"/>
          <a:stretch>
            <a:fillRect/>
          </a:stretch>
        </p:blipFill>
        <p:spPr>
          <a:xfrm>
            <a:off x="0" y="3874399"/>
            <a:ext cx="5411894" cy="2983601"/>
          </a:xfrm>
          <a:prstGeom prst="rect">
            <a:avLst/>
          </a:prstGeom>
        </p:spPr>
      </p:pic>
      <p:pic>
        <p:nvPicPr>
          <p:cNvPr id="13" name="Picture 12">
            <a:extLst>
              <a:ext uri="{FF2B5EF4-FFF2-40B4-BE49-F238E27FC236}">
                <a16:creationId xmlns:a16="http://schemas.microsoft.com/office/drawing/2014/main" id="{3E19CAD0-D047-6A83-DBE6-9732BD36C5D2}"/>
              </a:ext>
            </a:extLst>
          </p:cNvPr>
          <p:cNvPicPr>
            <a:picLocks noChangeAspect="1"/>
          </p:cNvPicPr>
          <p:nvPr/>
        </p:nvPicPr>
        <p:blipFill>
          <a:blip r:embed="rId5"/>
          <a:stretch>
            <a:fillRect/>
          </a:stretch>
        </p:blipFill>
        <p:spPr>
          <a:xfrm>
            <a:off x="5455628" y="999265"/>
            <a:ext cx="3689428" cy="2782196"/>
          </a:xfrm>
          <a:prstGeom prst="rect">
            <a:avLst/>
          </a:prstGeom>
        </p:spPr>
      </p:pic>
      <p:pic>
        <p:nvPicPr>
          <p:cNvPr id="14" name="Picture 13">
            <a:extLst>
              <a:ext uri="{FF2B5EF4-FFF2-40B4-BE49-F238E27FC236}">
                <a16:creationId xmlns:a16="http://schemas.microsoft.com/office/drawing/2014/main" id="{738DD1F1-5A15-8D3F-0574-44C9C3769531}"/>
              </a:ext>
            </a:extLst>
          </p:cNvPr>
          <p:cNvPicPr>
            <a:picLocks noChangeAspect="1"/>
          </p:cNvPicPr>
          <p:nvPr/>
        </p:nvPicPr>
        <p:blipFill>
          <a:blip r:embed="rId6"/>
          <a:stretch>
            <a:fillRect/>
          </a:stretch>
        </p:blipFill>
        <p:spPr>
          <a:xfrm>
            <a:off x="5455628" y="3874399"/>
            <a:ext cx="3689428"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5C20DDB-C36D-98F7-FAF1-46518166B1B4}"/>
              </a:ext>
            </a:extLst>
          </p:cNvPr>
          <p:cNvPicPr>
            <a:picLocks noChangeAspect="1"/>
          </p:cNvPicPr>
          <p:nvPr/>
        </p:nvPicPr>
        <p:blipFill>
          <a:blip r:embed="rId2"/>
          <a:stretch>
            <a:fillRect/>
          </a:stretch>
        </p:blipFill>
        <p:spPr>
          <a:xfrm>
            <a:off x="1460121" y="1077330"/>
            <a:ext cx="8667750" cy="353661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5ADA2C83-3BBC-5ED8-E2FD-A185DE3BEF05}"/>
              </a:ext>
            </a:extLst>
          </p:cNvPr>
          <p:cNvPicPr>
            <a:picLocks noChangeAspect="1"/>
          </p:cNvPicPr>
          <p:nvPr/>
        </p:nvPicPr>
        <p:blipFill>
          <a:blip r:embed="rId3"/>
          <a:stretch>
            <a:fillRect/>
          </a:stretch>
        </p:blipFill>
        <p:spPr>
          <a:xfrm>
            <a:off x="2555053" y="1026413"/>
            <a:ext cx="7081894" cy="5152078"/>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30EF1128-9E3F-45EC-3311-014377B2E804}"/>
              </a:ext>
            </a:extLst>
          </p:cNvPr>
          <p:cNvPicPr>
            <a:picLocks noChangeAspect="1"/>
          </p:cNvPicPr>
          <p:nvPr/>
        </p:nvPicPr>
        <p:blipFill>
          <a:blip r:embed="rId2"/>
          <a:stretch>
            <a:fillRect/>
          </a:stretch>
        </p:blipFill>
        <p:spPr>
          <a:xfrm>
            <a:off x="2538606" y="1015067"/>
            <a:ext cx="7114787" cy="5176008"/>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5E9EA7A-381C-F680-D275-60AFA1B5E585}"/>
              </a:ext>
            </a:extLst>
          </p:cNvPr>
          <p:cNvPicPr>
            <a:picLocks noChangeAspect="1"/>
          </p:cNvPicPr>
          <p:nvPr/>
        </p:nvPicPr>
        <p:blipFill>
          <a:blip r:embed="rId2"/>
          <a:stretch>
            <a:fillRect/>
          </a:stretch>
        </p:blipFill>
        <p:spPr>
          <a:xfrm>
            <a:off x="2560876" y="1023456"/>
            <a:ext cx="7070247" cy="5143604"/>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093DBB0-6874-07AF-7548-FFDB0B002C65}"/>
              </a:ext>
            </a:extLst>
          </p:cNvPr>
          <p:cNvPicPr>
            <a:picLocks noChangeAspect="1"/>
          </p:cNvPicPr>
          <p:nvPr/>
        </p:nvPicPr>
        <p:blipFill>
          <a:blip r:embed="rId3"/>
          <a:stretch>
            <a:fillRect/>
          </a:stretch>
        </p:blipFill>
        <p:spPr>
          <a:xfrm>
            <a:off x="2565503" y="1029036"/>
            <a:ext cx="7060993" cy="5136872"/>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D1374BC3-0423-2C2E-DFAB-2AF837387939}"/>
              </a:ext>
            </a:extLst>
          </p:cNvPr>
          <p:cNvPicPr>
            <a:picLocks noChangeAspect="1"/>
          </p:cNvPicPr>
          <p:nvPr/>
        </p:nvPicPr>
        <p:blipFill>
          <a:blip r:embed="rId2"/>
          <a:stretch>
            <a:fillRect/>
          </a:stretch>
        </p:blipFill>
        <p:spPr>
          <a:xfrm>
            <a:off x="2521310" y="1006678"/>
            <a:ext cx="7126030" cy="5184187"/>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5404F9D-DE1E-44BC-4C26-85B78A3E6011}"/>
              </a:ext>
            </a:extLst>
          </p:cNvPr>
          <p:cNvPicPr>
            <a:picLocks noChangeAspect="1"/>
          </p:cNvPicPr>
          <p:nvPr/>
        </p:nvPicPr>
        <p:blipFill>
          <a:blip r:embed="rId2"/>
          <a:stretch>
            <a:fillRect/>
          </a:stretch>
        </p:blipFill>
        <p:spPr>
          <a:xfrm>
            <a:off x="2518557" y="1048624"/>
            <a:ext cx="7074166" cy="5146456"/>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169</TotalTime>
  <Words>559</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36</cp:revision>
  <dcterms:created xsi:type="dcterms:W3CDTF">2020-01-06T09:48:40Z</dcterms:created>
  <dcterms:modified xsi:type="dcterms:W3CDTF">2023-02-01T07:04:37Z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