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15/03/2023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10  </a:t>
            </a:r>
            <a:r>
              <a:rPr lang="en-US" altLang="en-US" sz="1600" b="1" dirty="0"/>
              <a:t>(06/03/2023 – 12/03/2023)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412E2D27-C520-592F-4E4A-BAF517D56C64}"/>
              </a:ext>
            </a:extLst>
          </p:cNvPr>
          <p:cNvPicPr>
            <a:picLocks noChangeAspect="1"/>
          </p:cNvPicPr>
          <p:nvPr/>
        </p:nvPicPr>
        <p:blipFill>
          <a:blip r:embed="rId2"/>
          <a:stretch>
            <a:fillRect/>
          </a:stretch>
        </p:blipFill>
        <p:spPr>
          <a:xfrm>
            <a:off x="1333499" y="1542438"/>
            <a:ext cx="9525000"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9E0EC5E-5917-06C5-BAE5-D0132F310015}"/>
              </a:ext>
            </a:extLst>
          </p:cNvPr>
          <p:cNvPicPr>
            <a:picLocks noChangeAspect="1"/>
          </p:cNvPicPr>
          <p:nvPr/>
        </p:nvPicPr>
        <p:blipFill>
          <a:blip r:embed="rId3"/>
          <a:stretch>
            <a:fillRect/>
          </a:stretch>
        </p:blipFill>
        <p:spPr>
          <a:xfrm>
            <a:off x="1131226" y="980727"/>
            <a:ext cx="5085015" cy="5201139"/>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0" name="Picture 9">
            <a:extLst>
              <a:ext uri="{FF2B5EF4-FFF2-40B4-BE49-F238E27FC236}">
                <a16:creationId xmlns:a16="http://schemas.microsoft.com/office/drawing/2014/main" id="{BD596D48-7478-7A0A-3321-91688284DF24}"/>
              </a:ext>
            </a:extLst>
          </p:cNvPr>
          <p:cNvPicPr>
            <a:picLocks noChangeAspect="1"/>
          </p:cNvPicPr>
          <p:nvPr/>
        </p:nvPicPr>
        <p:blipFill>
          <a:blip r:embed="rId4"/>
          <a:stretch>
            <a:fillRect/>
          </a:stretch>
        </p:blipFill>
        <p:spPr>
          <a:xfrm>
            <a:off x="5457631" y="999265"/>
            <a:ext cx="3682840"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5"/>
          <a:stretch>
            <a:fillRect/>
          </a:stretch>
        </p:blipFill>
        <p:spPr>
          <a:xfrm>
            <a:off x="5457631" y="3874399"/>
            <a:ext cx="3682840" cy="2983601"/>
          </a:xfrm>
          <a:prstGeom prst="rect">
            <a:avLst/>
          </a:prstGeom>
        </p:spPr>
      </p:pic>
      <p:pic>
        <p:nvPicPr>
          <p:cNvPr id="2" name="Picture 1">
            <a:extLst>
              <a:ext uri="{FF2B5EF4-FFF2-40B4-BE49-F238E27FC236}">
                <a16:creationId xmlns:a16="http://schemas.microsoft.com/office/drawing/2014/main" id="{72A05F6B-EA18-3F2E-F20B-19AF83CA086E}"/>
              </a:ext>
            </a:extLst>
          </p:cNvPr>
          <p:cNvPicPr>
            <a:picLocks noChangeAspect="1"/>
          </p:cNvPicPr>
          <p:nvPr/>
        </p:nvPicPr>
        <p:blipFill>
          <a:blip r:embed="rId6"/>
          <a:stretch>
            <a:fillRect/>
          </a:stretch>
        </p:blipFill>
        <p:spPr>
          <a:xfrm>
            <a:off x="0" y="3874399"/>
            <a:ext cx="5411892"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FEB5C007-31A5-E050-C35D-AEC51DF5789B}"/>
              </a:ext>
            </a:extLst>
          </p:cNvPr>
          <p:cNvPicPr>
            <a:picLocks noChangeAspect="1"/>
          </p:cNvPicPr>
          <p:nvPr/>
        </p:nvPicPr>
        <p:blipFill>
          <a:blip r:embed="rId2"/>
          <a:stretch>
            <a:fillRect/>
          </a:stretch>
        </p:blipFill>
        <p:spPr>
          <a:xfrm>
            <a:off x="1762125" y="1035385"/>
            <a:ext cx="8667750" cy="377097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9218D344-7D3F-2FD9-1784-FFC08131EDBA}"/>
              </a:ext>
            </a:extLst>
          </p:cNvPr>
          <p:cNvPicPr>
            <a:picLocks noChangeAspect="1"/>
          </p:cNvPicPr>
          <p:nvPr/>
        </p:nvPicPr>
        <p:blipFill>
          <a:blip r:embed="rId3"/>
          <a:stretch>
            <a:fillRect/>
          </a:stretch>
        </p:blipFill>
        <p:spPr>
          <a:xfrm>
            <a:off x="2556148" y="1044064"/>
            <a:ext cx="7079703" cy="5150484"/>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7E91C34B-DDC2-8874-C54F-CF9C67A91EA6}"/>
              </a:ext>
            </a:extLst>
          </p:cNvPr>
          <p:cNvPicPr>
            <a:picLocks noChangeAspect="1"/>
          </p:cNvPicPr>
          <p:nvPr/>
        </p:nvPicPr>
        <p:blipFill>
          <a:blip r:embed="rId2"/>
          <a:stretch>
            <a:fillRect/>
          </a:stretch>
        </p:blipFill>
        <p:spPr>
          <a:xfrm>
            <a:off x="2584198" y="1039458"/>
            <a:ext cx="7046667" cy="512645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9A1800C-F88D-725C-3460-99410B6E3BBD}"/>
              </a:ext>
            </a:extLst>
          </p:cNvPr>
          <p:cNvPicPr>
            <a:picLocks noChangeAspect="1"/>
          </p:cNvPicPr>
          <p:nvPr/>
        </p:nvPicPr>
        <p:blipFill>
          <a:blip r:embed="rId2"/>
          <a:stretch>
            <a:fillRect/>
          </a:stretch>
        </p:blipFill>
        <p:spPr>
          <a:xfrm>
            <a:off x="2584414" y="993632"/>
            <a:ext cx="7109658" cy="5172276"/>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DBF5417-8291-3466-98FD-26F8839FC64C}"/>
              </a:ext>
            </a:extLst>
          </p:cNvPr>
          <p:cNvPicPr>
            <a:picLocks noChangeAspect="1"/>
          </p:cNvPicPr>
          <p:nvPr/>
        </p:nvPicPr>
        <p:blipFill>
          <a:blip r:embed="rId3"/>
          <a:stretch>
            <a:fillRect/>
          </a:stretch>
        </p:blipFill>
        <p:spPr>
          <a:xfrm>
            <a:off x="2649336" y="1006679"/>
            <a:ext cx="7157394" cy="5207004"/>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5" name="Picture 4">
            <a:extLst>
              <a:ext uri="{FF2B5EF4-FFF2-40B4-BE49-F238E27FC236}">
                <a16:creationId xmlns:a16="http://schemas.microsoft.com/office/drawing/2014/main" id="{AD3675D2-4433-9AC6-9AA4-2F05FC311147}"/>
              </a:ext>
            </a:extLst>
          </p:cNvPr>
          <p:cNvPicPr>
            <a:picLocks noChangeAspect="1"/>
          </p:cNvPicPr>
          <p:nvPr/>
        </p:nvPicPr>
        <p:blipFill>
          <a:blip r:embed="rId2"/>
          <a:stretch>
            <a:fillRect/>
          </a:stretch>
        </p:blipFill>
        <p:spPr>
          <a:xfrm>
            <a:off x="2519700" y="1007771"/>
            <a:ext cx="7110861" cy="5173152"/>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2F3C0CA-61FE-7D80-7FC0-D0DA80674CD0}"/>
              </a:ext>
            </a:extLst>
          </p:cNvPr>
          <p:cNvPicPr>
            <a:picLocks noChangeAspect="1"/>
          </p:cNvPicPr>
          <p:nvPr/>
        </p:nvPicPr>
        <p:blipFill>
          <a:blip r:embed="rId2"/>
          <a:stretch>
            <a:fillRect/>
          </a:stretch>
        </p:blipFill>
        <p:spPr>
          <a:xfrm>
            <a:off x="2534080" y="1006678"/>
            <a:ext cx="7123839" cy="5182593"/>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TotalTime>
  <Words>559</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49</cp:revision>
  <dcterms:created xsi:type="dcterms:W3CDTF">2020-01-06T09:48:40Z</dcterms:created>
  <dcterms:modified xsi:type="dcterms:W3CDTF">2023-03-15T07:43:39Z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