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6357"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21/03/2023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11  </a:t>
            </a:r>
            <a:r>
              <a:rPr lang="en-US" altLang="en-US" sz="1600" b="1" dirty="0"/>
              <a:t>(13/03/2023 – 19/03/2023)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8D76CE85-9707-BF6A-6A1A-7E64539DC7CE}"/>
              </a:ext>
            </a:extLst>
          </p:cNvPr>
          <p:cNvPicPr>
            <a:picLocks noChangeAspect="1"/>
          </p:cNvPicPr>
          <p:nvPr/>
        </p:nvPicPr>
        <p:blipFill>
          <a:blip r:embed="rId2"/>
          <a:stretch>
            <a:fillRect/>
          </a:stretch>
        </p:blipFill>
        <p:spPr>
          <a:xfrm>
            <a:off x="1333499" y="1437531"/>
            <a:ext cx="9525000" cy="1750286"/>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8007927" y="980728"/>
            <a:ext cx="4184073"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r>
              <a:rPr lang="en-ZA" sz="1600" b="1" dirty="0"/>
              <a:t>13 000 </a:t>
            </a:r>
            <a:r>
              <a:rPr lang="en-US" sz="1600" b="1" dirty="0"/>
              <a:t>MW </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A71A7637-CB45-D2D4-1F58-557D6EAB31AF}"/>
              </a:ext>
            </a:extLst>
          </p:cNvPr>
          <p:cNvPicPr>
            <a:picLocks noChangeAspect="1"/>
          </p:cNvPicPr>
          <p:nvPr/>
        </p:nvPicPr>
        <p:blipFill>
          <a:blip r:embed="rId3"/>
          <a:stretch>
            <a:fillRect/>
          </a:stretch>
        </p:blipFill>
        <p:spPr>
          <a:xfrm>
            <a:off x="1106058" y="1014676"/>
            <a:ext cx="4989942" cy="5148976"/>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3" name="Picture 2">
            <a:extLst>
              <a:ext uri="{FF2B5EF4-FFF2-40B4-BE49-F238E27FC236}">
                <a16:creationId xmlns:a16="http://schemas.microsoft.com/office/drawing/2014/main" id="{ED509644-438A-619C-43D4-784CD2CE380E}"/>
              </a:ext>
            </a:extLst>
          </p:cNvPr>
          <p:cNvPicPr>
            <a:picLocks noChangeAspect="1"/>
          </p:cNvPicPr>
          <p:nvPr/>
        </p:nvPicPr>
        <p:blipFill>
          <a:blip r:embed="rId3"/>
          <a:stretch>
            <a:fillRect/>
          </a:stretch>
        </p:blipFill>
        <p:spPr>
          <a:xfrm>
            <a:off x="-1" y="999265"/>
            <a:ext cx="5411893" cy="2782196"/>
          </a:xfrm>
          <a:prstGeom prst="rect">
            <a:avLst/>
          </a:prstGeom>
        </p:spPr>
      </p:pic>
      <p:pic>
        <p:nvPicPr>
          <p:cNvPr id="10" name="Picture 9">
            <a:extLst>
              <a:ext uri="{FF2B5EF4-FFF2-40B4-BE49-F238E27FC236}">
                <a16:creationId xmlns:a16="http://schemas.microsoft.com/office/drawing/2014/main" id="{BD596D48-7478-7A0A-3321-91688284DF24}"/>
              </a:ext>
            </a:extLst>
          </p:cNvPr>
          <p:cNvPicPr>
            <a:picLocks noChangeAspect="1"/>
          </p:cNvPicPr>
          <p:nvPr/>
        </p:nvPicPr>
        <p:blipFill>
          <a:blip r:embed="rId4"/>
          <a:stretch>
            <a:fillRect/>
          </a:stretch>
        </p:blipFill>
        <p:spPr>
          <a:xfrm>
            <a:off x="5457631" y="999265"/>
            <a:ext cx="3682840" cy="2782196"/>
          </a:xfrm>
          <a:prstGeom prst="rect">
            <a:avLst/>
          </a:prstGeom>
        </p:spPr>
      </p:pic>
      <p:pic>
        <p:nvPicPr>
          <p:cNvPr id="12" name="Picture 11">
            <a:extLst>
              <a:ext uri="{FF2B5EF4-FFF2-40B4-BE49-F238E27FC236}">
                <a16:creationId xmlns:a16="http://schemas.microsoft.com/office/drawing/2014/main" id="{33E0CC02-A7BB-84B2-78E6-9CC939FADDC2}"/>
              </a:ext>
            </a:extLst>
          </p:cNvPr>
          <p:cNvPicPr>
            <a:picLocks noChangeAspect="1"/>
          </p:cNvPicPr>
          <p:nvPr/>
        </p:nvPicPr>
        <p:blipFill>
          <a:blip r:embed="rId5"/>
          <a:stretch>
            <a:fillRect/>
          </a:stretch>
        </p:blipFill>
        <p:spPr>
          <a:xfrm>
            <a:off x="5457631" y="3874399"/>
            <a:ext cx="3682840" cy="2983601"/>
          </a:xfrm>
          <a:prstGeom prst="rect">
            <a:avLst/>
          </a:prstGeom>
        </p:spPr>
      </p:pic>
      <p:pic>
        <p:nvPicPr>
          <p:cNvPr id="4" name="Picture 3">
            <a:extLst>
              <a:ext uri="{FF2B5EF4-FFF2-40B4-BE49-F238E27FC236}">
                <a16:creationId xmlns:a16="http://schemas.microsoft.com/office/drawing/2014/main" id="{79C47570-902A-C832-2811-0F0623E0644D}"/>
              </a:ext>
            </a:extLst>
          </p:cNvPr>
          <p:cNvPicPr>
            <a:picLocks noChangeAspect="1"/>
          </p:cNvPicPr>
          <p:nvPr/>
        </p:nvPicPr>
        <p:blipFill>
          <a:blip r:embed="rId6"/>
          <a:stretch>
            <a:fillRect/>
          </a:stretch>
        </p:blipFill>
        <p:spPr>
          <a:xfrm>
            <a:off x="-1" y="3874399"/>
            <a:ext cx="5411893"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0BFF7CFD-A596-AA7D-D3B8-17509E88C74A}"/>
              </a:ext>
            </a:extLst>
          </p:cNvPr>
          <p:cNvPicPr>
            <a:picLocks noChangeAspect="1"/>
          </p:cNvPicPr>
          <p:nvPr/>
        </p:nvPicPr>
        <p:blipFill>
          <a:blip r:embed="rId2"/>
          <a:stretch>
            <a:fillRect/>
          </a:stretch>
        </p:blipFill>
        <p:spPr>
          <a:xfrm>
            <a:off x="1762125" y="1060551"/>
            <a:ext cx="8667750" cy="3745811"/>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CBD24469-095D-F79D-8244-97282A45AE49}"/>
              </a:ext>
            </a:extLst>
          </p:cNvPr>
          <p:cNvPicPr>
            <a:picLocks noChangeAspect="1"/>
          </p:cNvPicPr>
          <p:nvPr/>
        </p:nvPicPr>
        <p:blipFill>
          <a:blip r:embed="rId3"/>
          <a:stretch>
            <a:fillRect/>
          </a:stretch>
        </p:blipFill>
        <p:spPr>
          <a:xfrm>
            <a:off x="2561640" y="1023414"/>
            <a:ext cx="7068720" cy="5142494"/>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9589A664-A9A5-A417-4C77-0F489822D94A}"/>
              </a:ext>
            </a:extLst>
          </p:cNvPr>
          <p:cNvPicPr>
            <a:picLocks noChangeAspect="1"/>
          </p:cNvPicPr>
          <p:nvPr/>
        </p:nvPicPr>
        <p:blipFill>
          <a:blip r:embed="rId2"/>
          <a:stretch>
            <a:fillRect/>
          </a:stretch>
        </p:blipFill>
        <p:spPr>
          <a:xfrm>
            <a:off x="2535724" y="1011048"/>
            <a:ext cx="7120552" cy="5180202"/>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77045153-EE26-621D-9238-6DD29794D887}"/>
              </a:ext>
            </a:extLst>
          </p:cNvPr>
          <p:cNvPicPr>
            <a:picLocks noChangeAspect="1"/>
          </p:cNvPicPr>
          <p:nvPr/>
        </p:nvPicPr>
        <p:blipFill>
          <a:blip r:embed="rId2"/>
          <a:stretch>
            <a:fillRect/>
          </a:stretch>
        </p:blipFill>
        <p:spPr>
          <a:xfrm>
            <a:off x="2555902" y="1023456"/>
            <a:ext cx="7080195" cy="5150842"/>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91DFF5C9-1573-8840-E167-93F8BFDFD8E8}"/>
              </a:ext>
            </a:extLst>
          </p:cNvPr>
          <p:cNvPicPr>
            <a:picLocks noChangeAspect="1"/>
          </p:cNvPicPr>
          <p:nvPr/>
        </p:nvPicPr>
        <p:blipFill>
          <a:blip r:embed="rId3"/>
          <a:stretch>
            <a:fillRect/>
          </a:stretch>
        </p:blipFill>
        <p:spPr>
          <a:xfrm>
            <a:off x="2567434" y="1031845"/>
            <a:ext cx="7057131" cy="5134063"/>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D47B5E87-4E04-10C7-2BF6-7835EF74AB28}"/>
              </a:ext>
            </a:extLst>
          </p:cNvPr>
          <p:cNvPicPr>
            <a:picLocks noChangeAspect="1"/>
          </p:cNvPicPr>
          <p:nvPr/>
        </p:nvPicPr>
        <p:blipFill>
          <a:blip r:embed="rId2"/>
          <a:stretch>
            <a:fillRect/>
          </a:stretch>
        </p:blipFill>
        <p:spPr>
          <a:xfrm>
            <a:off x="2544371" y="1023456"/>
            <a:ext cx="7103257" cy="5167619"/>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6949BF01-C858-996E-4609-0F0571CBCB6E}"/>
              </a:ext>
            </a:extLst>
          </p:cNvPr>
          <p:cNvPicPr>
            <a:picLocks noChangeAspect="1"/>
          </p:cNvPicPr>
          <p:nvPr/>
        </p:nvPicPr>
        <p:blipFill>
          <a:blip r:embed="rId2"/>
          <a:stretch>
            <a:fillRect/>
          </a:stretch>
        </p:blipFill>
        <p:spPr>
          <a:xfrm>
            <a:off x="2558643" y="1024549"/>
            <a:ext cx="7071918" cy="5144821"/>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249</TotalTime>
  <Words>559</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51</cp:revision>
  <dcterms:created xsi:type="dcterms:W3CDTF">2020-01-06T09:48:40Z</dcterms:created>
  <dcterms:modified xsi:type="dcterms:W3CDTF">2023-03-21T15:14:51Z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