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57" autoAdjust="0"/>
  </p:normalViewPr>
  <p:slideViewPr>
    <p:cSldViewPr snapToGrid="0">
      <p:cViewPr varScale="1">
        <p:scale>
          <a:sx n="114" d="100"/>
          <a:sy n="114" d="100"/>
        </p:scale>
        <p:origin x="4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08/03/2023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09  </a:t>
            </a:r>
            <a:r>
              <a:rPr lang="en-US" altLang="en-US" sz="1600" b="1" dirty="0"/>
              <a:t>(27/02/2023 – 05/03/2023)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80595F6E-0F65-6B08-BF5D-DEBFF6EA100A}"/>
              </a:ext>
            </a:extLst>
          </p:cNvPr>
          <p:cNvPicPr>
            <a:picLocks noChangeAspect="1"/>
          </p:cNvPicPr>
          <p:nvPr/>
        </p:nvPicPr>
        <p:blipFill>
          <a:blip r:embed="rId2"/>
          <a:stretch>
            <a:fillRect/>
          </a:stretch>
        </p:blipFill>
        <p:spPr>
          <a:xfrm>
            <a:off x="1333499" y="1651495"/>
            <a:ext cx="9525000"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07927" y="980728"/>
            <a:ext cx="4184073"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r>
              <a:rPr lang="en-ZA" sz="1600" b="1" dirty="0"/>
              <a:t>13 000 </a:t>
            </a:r>
            <a:r>
              <a:rPr lang="en-US" sz="1600" b="1" dirty="0"/>
              <a:t>MW </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1F73EAB-6356-9B24-AF74-E38733B76173}"/>
              </a:ext>
            </a:extLst>
          </p:cNvPr>
          <p:cNvPicPr>
            <a:picLocks noChangeAspect="1"/>
          </p:cNvPicPr>
          <p:nvPr/>
        </p:nvPicPr>
        <p:blipFill>
          <a:blip r:embed="rId3"/>
          <a:stretch>
            <a:fillRect/>
          </a:stretch>
        </p:blipFill>
        <p:spPr>
          <a:xfrm>
            <a:off x="1378792" y="1009793"/>
            <a:ext cx="5114287" cy="5187807"/>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ED509644-438A-619C-43D4-784CD2CE380E}"/>
              </a:ext>
            </a:extLst>
          </p:cNvPr>
          <p:cNvPicPr>
            <a:picLocks noChangeAspect="1"/>
          </p:cNvPicPr>
          <p:nvPr/>
        </p:nvPicPr>
        <p:blipFill>
          <a:blip r:embed="rId3"/>
          <a:stretch>
            <a:fillRect/>
          </a:stretch>
        </p:blipFill>
        <p:spPr>
          <a:xfrm>
            <a:off x="-1" y="999265"/>
            <a:ext cx="5411893" cy="2782196"/>
          </a:xfrm>
          <a:prstGeom prst="rect">
            <a:avLst/>
          </a:prstGeom>
        </p:spPr>
      </p:pic>
      <p:pic>
        <p:nvPicPr>
          <p:cNvPr id="5" name="Picture 4">
            <a:extLst>
              <a:ext uri="{FF2B5EF4-FFF2-40B4-BE49-F238E27FC236}">
                <a16:creationId xmlns:a16="http://schemas.microsoft.com/office/drawing/2014/main" id="{A6B46D0D-D4CA-4315-52EC-C6322A9BB497}"/>
              </a:ext>
            </a:extLst>
          </p:cNvPr>
          <p:cNvPicPr>
            <a:picLocks noChangeAspect="1"/>
          </p:cNvPicPr>
          <p:nvPr/>
        </p:nvPicPr>
        <p:blipFill>
          <a:blip r:embed="rId4"/>
          <a:stretch>
            <a:fillRect/>
          </a:stretch>
        </p:blipFill>
        <p:spPr>
          <a:xfrm>
            <a:off x="-1" y="3874399"/>
            <a:ext cx="5411893" cy="2983601"/>
          </a:xfrm>
          <a:prstGeom prst="rect">
            <a:avLst/>
          </a:prstGeom>
        </p:spPr>
      </p:pic>
      <p:pic>
        <p:nvPicPr>
          <p:cNvPr id="10" name="Picture 9">
            <a:extLst>
              <a:ext uri="{FF2B5EF4-FFF2-40B4-BE49-F238E27FC236}">
                <a16:creationId xmlns:a16="http://schemas.microsoft.com/office/drawing/2014/main" id="{BD596D48-7478-7A0A-3321-91688284DF24}"/>
              </a:ext>
            </a:extLst>
          </p:cNvPr>
          <p:cNvPicPr>
            <a:picLocks noChangeAspect="1"/>
          </p:cNvPicPr>
          <p:nvPr/>
        </p:nvPicPr>
        <p:blipFill>
          <a:blip r:embed="rId5"/>
          <a:stretch>
            <a:fillRect/>
          </a:stretch>
        </p:blipFill>
        <p:spPr>
          <a:xfrm>
            <a:off x="5457631" y="999265"/>
            <a:ext cx="3682840" cy="2782196"/>
          </a:xfrm>
          <a:prstGeom prst="rect">
            <a:avLst/>
          </a:prstGeom>
        </p:spPr>
      </p:pic>
      <p:pic>
        <p:nvPicPr>
          <p:cNvPr id="12" name="Picture 11">
            <a:extLst>
              <a:ext uri="{FF2B5EF4-FFF2-40B4-BE49-F238E27FC236}">
                <a16:creationId xmlns:a16="http://schemas.microsoft.com/office/drawing/2014/main" id="{33E0CC02-A7BB-84B2-78E6-9CC939FADDC2}"/>
              </a:ext>
            </a:extLst>
          </p:cNvPr>
          <p:cNvPicPr>
            <a:picLocks noChangeAspect="1"/>
          </p:cNvPicPr>
          <p:nvPr/>
        </p:nvPicPr>
        <p:blipFill>
          <a:blip r:embed="rId6"/>
          <a:stretch>
            <a:fillRect/>
          </a:stretch>
        </p:blipFill>
        <p:spPr>
          <a:xfrm>
            <a:off x="5457631" y="3874399"/>
            <a:ext cx="3682840"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07B063AA-37E8-39B8-E1BC-BFA5E7B1F07A}"/>
              </a:ext>
            </a:extLst>
          </p:cNvPr>
          <p:cNvPicPr>
            <a:picLocks noChangeAspect="1"/>
          </p:cNvPicPr>
          <p:nvPr/>
        </p:nvPicPr>
        <p:blipFill>
          <a:blip r:embed="rId2"/>
          <a:stretch>
            <a:fillRect/>
          </a:stretch>
        </p:blipFill>
        <p:spPr>
          <a:xfrm>
            <a:off x="1762125" y="1026995"/>
            <a:ext cx="8667750" cy="377936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34D6C529-1497-E9EA-FB42-9CB8F242BD2B}"/>
              </a:ext>
            </a:extLst>
          </p:cNvPr>
          <p:cNvPicPr>
            <a:picLocks noChangeAspect="1"/>
          </p:cNvPicPr>
          <p:nvPr/>
        </p:nvPicPr>
        <p:blipFill>
          <a:blip r:embed="rId3"/>
          <a:stretch>
            <a:fillRect/>
          </a:stretch>
        </p:blipFill>
        <p:spPr>
          <a:xfrm>
            <a:off x="2561192" y="1022763"/>
            <a:ext cx="7069615" cy="514314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05601F1F-AE56-531B-D503-70F09AFDE914}"/>
              </a:ext>
            </a:extLst>
          </p:cNvPr>
          <p:cNvPicPr>
            <a:picLocks noChangeAspect="1"/>
          </p:cNvPicPr>
          <p:nvPr/>
        </p:nvPicPr>
        <p:blipFill>
          <a:blip r:embed="rId2"/>
          <a:stretch>
            <a:fillRect/>
          </a:stretch>
        </p:blipFill>
        <p:spPr>
          <a:xfrm>
            <a:off x="2567435" y="1031846"/>
            <a:ext cx="7057130" cy="5134062"/>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F2FE592F-D2A2-B78B-EABB-E01E77209DC2}"/>
              </a:ext>
            </a:extLst>
          </p:cNvPr>
          <p:cNvPicPr>
            <a:picLocks noChangeAspect="1"/>
          </p:cNvPicPr>
          <p:nvPr/>
        </p:nvPicPr>
        <p:blipFill>
          <a:blip r:embed="rId2"/>
          <a:stretch>
            <a:fillRect/>
          </a:stretch>
        </p:blipFill>
        <p:spPr>
          <a:xfrm>
            <a:off x="2584732" y="1040234"/>
            <a:ext cx="7070996" cy="514415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76644FC2-5544-3051-AF35-D87769331961}"/>
              </a:ext>
            </a:extLst>
          </p:cNvPr>
          <p:cNvPicPr>
            <a:picLocks noChangeAspect="1"/>
          </p:cNvPicPr>
          <p:nvPr/>
        </p:nvPicPr>
        <p:blipFill>
          <a:blip r:embed="rId3"/>
          <a:stretch>
            <a:fillRect/>
          </a:stretch>
        </p:blipFill>
        <p:spPr>
          <a:xfrm>
            <a:off x="2538677" y="1023560"/>
            <a:ext cx="7100273" cy="5165448"/>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24FA263A-556B-1E11-F197-858CF2440A46}"/>
              </a:ext>
            </a:extLst>
          </p:cNvPr>
          <p:cNvPicPr>
            <a:picLocks noChangeAspect="1"/>
          </p:cNvPicPr>
          <p:nvPr/>
        </p:nvPicPr>
        <p:blipFill>
          <a:blip r:embed="rId2"/>
          <a:stretch>
            <a:fillRect/>
          </a:stretch>
        </p:blipFill>
        <p:spPr>
          <a:xfrm>
            <a:off x="2561410" y="1015066"/>
            <a:ext cx="7069180" cy="5142829"/>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9C1293BA-AAE9-170B-CFFF-7A08F01798BB}"/>
              </a:ext>
            </a:extLst>
          </p:cNvPr>
          <p:cNvPicPr>
            <a:picLocks noChangeAspect="1"/>
          </p:cNvPicPr>
          <p:nvPr/>
        </p:nvPicPr>
        <p:blipFill>
          <a:blip r:embed="rId2"/>
          <a:stretch>
            <a:fillRect/>
          </a:stretch>
        </p:blipFill>
        <p:spPr>
          <a:xfrm>
            <a:off x="2548567" y="1031844"/>
            <a:ext cx="7094866" cy="5161515"/>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237</TotalTime>
  <Words>559</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48</cp:revision>
  <dcterms:created xsi:type="dcterms:W3CDTF">2020-01-06T09:48:40Z</dcterms:created>
  <dcterms:modified xsi:type="dcterms:W3CDTF">2023-03-08T09:04:11Z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