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05/04/2023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13  </a:t>
            </a:r>
            <a:r>
              <a:rPr lang="en-US" altLang="en-US" sz="1600" b="1" dirty="0"/>
              <a:t>(27/03/2023 – 02/04/2023)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5F8D5293-F034-89F7-AEAD-2BBE4DDED6DD}"/>
              </a:ext>
            </a:extLst>
          </p:cNvPr>
          <p:cNvPicPr>
            <a:picLocks noChangeAspect="1"/>
          </p:cNvPicPr>
          <p:nvPr/>
        </p:nvPicPr>
        <p:blipFill>
          <a:blip r:embed="rId2"/>
          <a:stretch>
            <a:fillRect/>
          </a:stretch>
        </p:blipFill>
        <p:spPr>
          <a:xfrm>
            <a:off x="1333499" y="1694576"/>
            <a:ext cx="9525000" cy="1641184"/>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FFC5111D-CA85-1CBB-A3E6-33931AFA27AF}"/>
              </a:ext>
            </a:extLst>
          </p:cNvPr>
          <p:cNvPicPr>
            <a:picLocks noChangeAspect="1"/>
          </p:cNvPicPr>
          <p:nvPr/>
        </p:nvPicPr>
        <p:blipFill>
          <a:blip r:embed="rId3"/>
          <a:stretch>
            <a:fillRect/>
          </a:stretch>
        </p:blipFill>
        <p:spPr>
          <a:xfrm>
            <a:off x="1300421" y="980728"/>
            <a:ext cx="5614776"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ED509644-438A-619C-43D4-784CD2CE380E}"/>
              </a:ext>
            </a:extLst>
          </p:cNvPr>
          <p:cNvPicPr>
            <a:picLocks noChangeAspect="1"/>
          </p:cNvPicPr>
          <p:nvPr/>
        </p:nvPicPr>
        <p:blipFill>
          <a:blip r:embed="rId3"/>
          <a:stretch>
            <a:fillRect/>
          </a:stretch>
        </p:blipFill>
        <p:spPr>
          <a:xfrm>
            <a:off x="-1" y="999265"/>
            <a:ext cx="5411893" cy="2782196"/>
          </a:xfrm>
          <a:prstGeom prst="rect">
            <a:avLst/>
          </a:prstGeom>
        </p:spPr>
      </p:pic>
      <p:pic>
        <p:nvPicPr>
          <p:cNvPr id="10" name="Picture 9">
            <a:extLst>
              <a:ext uri="{FF2B5EF4-FFF2-40B4-BE49-F238E27FC236}">
                <a16:creationId xmlns:a16="http://schemas.microsoft.com/office/drawing/2014/main" id="{BD596D48-7478-7A0A-3321-91688284DF24}"/>
              </a:ext>
            </a:extLst>
          </p:cNvPr>
          <p:cNvPicPr>
            <a:picLocks noChangeAspect="1"/>
          </p:cNvPicPr>
          <p:nvPr/>
        </p:nvPicPr>
        <p:blipFill>
          <a:blip r:embed="rId4"/>
          <a:stretch>
            <a:fillRect/>
          </a:stretch>
        </p:blipFill>
        <p:spPr>
          <a:xfrm>
            <a:off x="5457631" y="999265"/>
            <a:ext cx="3682840" cy="2782196"/>
          </a:xfrm>
          <a:prstGeom prst="rect">
            <a:avLst/>
          </a:prstGeom>
        </p:spPr>
      </p:pic>
      <p:pic>
        <p:nvPicPr>
          <p:cNvPr id="12" name="Picture 11">
            <a:extLst>
              <a:ext uri="{FF2B5EF4-FFF2-40B4-BE49-F238E27FC236}">
                <a16:creationId xmlns:a16="http://schemas.microsoft.com/office/drawing/2014/main" id="{33E0CC02-A7BB-84B2-78E6-9CC939FADDC2}"/>
              </a:ext>
            </a:extLst>
          </p:cNvPr>
          <p:cNvPicPr>
            <a:picLocks noChangeAspect="1"/>
          </p:cNvPicPr>
          <p:nvPr/>
        </p:nvPicPr>
        <p:blipFill>
          <a:blip r:embed="rId5"/>
          <a:stretch>
            <a:fillRect/>
          </a:stretch>
        </p:blipFill>
        <p:spPr>
          <a:xfrm>
            <a:off x="5457631" y="3874399"/>
            <a:ext cx="3682840" cy="2983601"/>
          </a:xfrm>
          <a:prstGeom prst="rect">
            <a:avLst/>
          </a:prstGeom>
        </p:spPr>
      </p:pic>
      <p:pic>
        <p:nvPicPr>
          <p:cNvPr id="4" name="Picture 3">
            <a:extLst>
              <a:ext uri="{FF2B5EF4-FFF2-40B4-BE49-F238E27FC236}">
                <a16:creationId xmlns:a16="http://schemas.microsoft.com/office/drawing/2014/main" id="{58D41DA7-191F-56EF-746E-F74A9533B85D}"/>
              </a:ext>
            </a:extLst>
          </p:cNvPr>
          <p:cNvPicPr>
            <a:picLocks noChangeAspect="1"/>
          </p:cNvPicPr>
          <p:nvPr/>
        </p:nvPicPr>
        <p:blipFill>
          <a:blip r:embed="rId6"/>
          <a:stretch>
            <a:fillRect/>
          </a:stretch>
        </p:blipFill>
        <p:spPr>
          <a:xfrm>
            <a:off x="-1"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1F48A38B-F818-0BBB-1A66-8D079AF25B88}"/>
              </a:ext>
            </a:extLst>
          </p:cNvPr>
          <p:cNvPicPr>
            <a:picLocks noChangeAspect="1"/>
          </p:cNvPicPr>
          <p:nvPr/>
        </p:nvPicPr>
        <p:blipFill>
          <a:blip r:embed="rId2"/>
          <a:stretch>
            <a:fillRect/>
          </a:stretch>
        </p:blipFill>
        <p:spPr>
          <a:xfrm>
            <a:off x="1762125" y="1052163"/>
            <a:ext cx="8667750" cy="37541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368518D1-C730-AD0F-A21F-EDF2064B137E}"/>
              </a:ext>
            </a:extLst>
          </p:cNvPr>
          <p:cNvPicPr>
            <a:picLocks noChangeAspect="1"/>
          </p:cNvPicPr>
          <p:nvPr/>
        </p:nvPicPr>
        <p:blipFill>
          <a:blip r:embed="rId3"/>
          <a:stretch>
            <a:fillRect/>
          </a:stretch>
        </p:blipFill>
        <p:spPr>
          <a:xfrm>
            <a:off x="1382598" y="1048624"/>
            <a:ext cx="9426804" cy="5100506"/>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92729D9-25E4-8D4F-84B1-9D701CFF794F}"/>
              </a:ext>
            </a:extLst>
          </p:cNvPr>
          <p:cNvPicPr>
            <a:picLocks noChangeAspect="1"/>
          </p:cNvPicPr>
          <p:nvPr/>
        </p:nvPicPr>
        <p:blipFill>
          <a:blip r:embed="rId2"/>
          <a:stretch>
            <a:fillRect/>
          </a:stretch>
        </p:blipFill>
        <p:spPr>
          <a:xfrm>
            <a:off x="1382598" y="1023457"/>
            <a:ext cx="9426804" cy="5142452"/>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1A0FED73-2664-C48D-0D8E-F2DC11EF1CA5}"/>
              </a:ext>
            </a:extLst>
          </p:cNvPr>
          <p:cNvPicPr>
            <a:picLocks noChangeAspect="1"/>
          </p:cNvPicPr>
          <p:nvPr/>
        </p:nvPicPr>
        <p:blipFill>
          <a:blip r:embed="rId2"/>
          <a:stretch>
            <a:fillRect/>
          </a:stretch>
        </p:blipFill>
        <p:spPr>
          <a:xfrm>
            <a:off x="1382598" y="1040234"/>
            <a:ext cx="9426804" cy="5100507"/>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46B66E97-6648-A038-681A-4EE1A9CD6D51}"/>
              </a:ext>
            </a:extLst>
          </p:cNvPr>
          <p:cNvPicPr>
            <a:picLocks noChangeAspect="1"/>
          </p:cNvPicPr>
          <p:nvPr/>
        </p:nvPicPr>
        <p:blipFill>
          <a:blip r:embed="rId3"/>
          <a:stretch>
            <a:fillRect/>
          </a:stretch>
        </p:blipFill>
        <p:spPr>
          <a:xfrm>
            <a:off x="1382598" y="1031846"/>
            <a:ext cx="9426804" cy="5142451"/>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A0BCD48C-3235-977F-2DF6-085E24930966}"/>
              </a:ext>
            </a:extLst>
          </p:cNvPr>
          <p:cNvPicPr>
            <a:picLocks noChangeAspect="1"/>
          </p:cNvPicPr>
          <p:nvPr/>
        </p:nvPicPr>
        <p:blipFill>
          <a:blip r:embed="rId2"/>
          <a:stretch>
            <a:fillRect/>
          </a:stretch>
        </p:blipFill>
        <p:spPr>
          <a:xfrm>
            <a:off x="1382598" y="1040234"/>
            <a:ext cx="9426804" cy="5117285"/>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1990D0A9-7D27-C067-1533-04B964E02759}"/>
              </a:ext>
            </a:extLst>
          </p:cNvPr>
          <p:cNvPicPr>
            <a:picLocks noChangeAspect="1"/>
          </p:cNvPicPr>
          <p:nvPr/>
        </p:nvPicPr>
        <p:blipFill>
          <a:blip r:embed="rId2"/>
          <a:stretch>
            <a:fillRect/>
          </a:stretch>
        </p:blipFill>
        <p:spPr>
          <a:xfrm>
            <a:off x="1382598" y="1031846"/>
            <a:ext cx="9426804" cy="5108895"/>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276</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55</cp:revision>
  <dcterms:created xsi:type="dcterms:W3CDTF">2020-01-06T09:48:40Z</dcterms:created>
  <dcterms:modified xsi:type="dcterms:W3CDTF">2023-04-05T07:37:37Z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