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19/04/2023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15  </a:t>
            </a:r>
            <a:r>
              <a:rPr lang="en-US" altLang="en-US" sz="1600" b="1" dirty="0"/>
              <a:t>(10/04/2023 – 16/04/2023)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15AEFC9-47FD-3C67-9A8F-2536A4F16AC9}"/>
              </a:ext>
            </a:extLst>
          </p:cNvPr>
          <p:cNvPicPr>
            <a:picLocks noChangeAspect="1"/>
          </p:cNvPicPr>
          <p:nvPr/>
        </p:nvPicPr>
        <p:blipFill>
          <a:blip r:embed="rId2"/>
          <a:stretch>
            <a:fillRect/>
          </a:stretch>
        </p:blipFill>
        <p:spPr>
          <a:xfrm>
            <a:off x="1333499" y="1877998"/>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EE32F9C-A10D-AF73-FBB5-F1541F4E8DFF}"/>
              </a:ext>
            </a:extLst>
          </p:cNvPr>
          <p:cNvPicPr>
            <a:picLocks noChangeAspect="1"/>
          </p:cNvPicPr>
          <p:nvPr/>
        </p:nvPicPr>
        <p:blipFill>
          <a:blip r:embed="rId3"/>
          <a:stretch>
            <a:fillRect/>
          </a:stretch>
        </p:blipFill>
        <p:spPr>
          <a:xfrm>
            <a:off x="1241698" y="1013352"/>
            <a:ext cx="5614776" cy="5151624"/>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0" name="Picture 9">
            <a:extLst>
              <a:ext uri="{FF2B5EF4-FFF2-40B4-BE49-F238E27FC236}">
                <a16:creationId xmlns:a16="http://schemas.microsoft.com/office/drawing/2014/main" id="{BD596D48-7478-7A0A-3321-91688284DF24}"/>
              </a:ext>
            </a:extLst>
          </p:cNvPr>
          <p:cNvPicPr>
            <a:picLocks noChangeAspect="1"/>
          </p:cNvPicPr>
          <p:nvPr/>
        </p:nvPicPr>
        <p:blipFill>
          <a:blip r:embed="rId4"/>
          <a:stretch>
            <a:fillRect/>
          </a:stretch>
        </p:blipFill>
        <p:spPr>
          <a:xfrm>
            <a:off x="5457631" y="999265"/>
            <a:ext cx="3682840"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5"/>
          <a:stretch>
            <a:fillRect/>
          </a:stretch>
        </p:blipFill>
        <p:spPr>
          <a:xfrm>
            <a:off x="5457631" y="3874399"/>
            <a:ext cx="3682840" cy="2983601"/>
          </a:xfrm>
          <a:prstGeom prst="rect">
            <a:avLst/>
          </a:prstGeom>
        </p:spPr>
      </p:pic>
      <p:pic>
        <p:nvPicPr>
          <p:cNvPr id="2" name="Picture 1">
            <a:extLst>
              <a:ext uri="{FF2B5EF4-FFF2-40B4-BE49-F238E27FC236}">
                <a16:creationId xmlns:a16="http://schemas.microsoft.com/office/drawing/2014/main" id="{31736960-01E6-21B6-94B6-DA26EBA98404}"/>
              </a:ext>
            </a:extLst>
          </p:cNvPr>
          <p:cNvPicPr>
            <a:picLocks noChangeAspect="1"/>
          </p:cNvPicPr>
          <p:nvPr/>
        </p:nvPicPr>
        <p:blipFill>
          <a:blip r:embed="rId6"/>
          <a:stretch>
            <a:fillRect/>
          </a:stretch>
        </p:blipFill>
        <p:spPr>
          <a:xfrm>
            <a:off x="-1" y="3874399"/>
            <a:ext cx="5411893"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364D35F6-ABDC-7CC9-47D2-A33891946256}"/>
              </a:ext>
            </a:extLst>
          </p:cNvPr>
          <p:cNvPicPr>
            <a:picLocks noChangeAspect="1"/>
          </p:cNvPicPr>
          <p:nvPr/>
        </p:nvPicPr>
        <p:blipFill>
          <a:blip r:embed="rId2"/>
          <a:stretch>
            <a:fillRect/>
          </a:stretch>
        </p:blipFill>
        <p:spPr>
          <a:xfrm>
            <a:off x="1762125" y="1026997"/>
            <a:ext cx="8667750" cy="377936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71FCB9EE-C2A5-76ED-DA2D-CAB4E7F6FF16}"/>
              </a:ext>
            </a:extLst>
          </p:cNvPr>
          <p:cNvPicPr>
            <a:picLocks noChangeAspect="1"/>
          </p:cNvPicPr>
          <p:nvPr/>
        </p:nvPicPr>
        <p:blipFill>
          <a:blip r:embed="rId3"/>
          <a:stretch>
            <a:fillRect/>
          </a:stretch>
        </p:blipFill>
        <p:spPr>
          <a:xfrm>
            <a:off x="1382598" y="1065402"/>
            <a:ext cx="9426804" cy="5092117"/>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CFCBCA7-2BB3-2F1C-DCA8-88AEA860E9FE}"/>
              </a:ext>
            </a:extLst>
          </p:cNvPr>
          <p:cNvPicPr>
            <a:picLocks noChangeAspect="1"/>
          </p:cNvPicPr>
          <p:nvPr/>
        </p:nvPicPr>
        <p:blipFill>
          <a:blip r:embed="rId2"/>
          <a:stretch>
            <a:fillRect/>
          </a:stretch>
        </p:blipFill>
        <p:spPr>
          <a:xfrm>
            <a:off x="1382598" y="1031846"/>
            <a:ext cx="9426804" cy="5134062"/>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5" name="Picture 4">
            <a:extLst>
              <a:ext uri="{FF2B5EF4-FFF2-40B4-BE49-F238E27FC236}">
                <a16:creationId xmlns:a16="http://schemas.microsoft.com/office/drawing/2014/main" id="{D8EE11C4-149F-98F6-60BC-2468488A4309}"/>
              </a:ext>
            </a:extLst>
          </p:cNvPr>
          <p:cNvPicPr>
            <a:picLocks noChangeAspect="1"/>
          </p:cNvPicPr>
          <p:nvPr/>
        </p:nvPicPr>
        <p:blipFill>
          <a:blip r:embed="rId2"/>
          <a:stretch>
            <a:fillRect/>
          </a:stretch>
        </p:blipFill>
        <p:spPr>
          <a:xfrm>
            <a:off x="1382598" y="1040234"/>
            <a:ext cx="9426804" cy="5117285"/>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4F4134C8-758B-847E-11E5-D4EF92C8A5F3}"/>
              </a:ext>
            </a:extLst>
          </p:cNvPr>
          <p:cNvPicPr>
            <a:picLocks noChangeAspect="1"/>
          </p:cNvPicPr>
          <p:nvPr/>
        </p:nvPicPr>
        <p:blipFill>
          <a:blip r:embed="rId3"/>
          <a:stretch>
            <a:fillRect/>
          </a:stretch>
        </p:blipFill>
        <p:spPr>
          <a:xfrm>
            <a:off x="1382598" y="1031846"/>
            <a:ext cx="9426804" cy="5125673"/>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669CA172-6FAE-173D-CBB7-6753B07B9147}"/>
              </a:ext>
            </a:extLst>
          </p:cNvPr>
          <p:cNvPicPr>
            <a:picLocks noChangeAspect="1"/>
          </p:cNvPicPr>
          <p:nvPr/>
        </p:nvPicPr>
        <p:blipFill>
          <a:blip r:embed="rId2"/>
          <a:stretch>
            <a:fillRect/>
          </a:stretch>
        </p:blipFill>
        <p:spPr>
          <a:xfrm>
            <a:off x="1382598" y="1031846"/>
            <a:ext cx="9426804" cy="5108895"/>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3224E5C-DA84-D276-00D0-46F2AF205D85}"/>
              </a:ext>
            </a:extLst>
          </p:cNvPr>
          <p:cNvPicPr>
            <a:picLocks noChangeAspect="1"/>
          </p:cNvPicPr>
          <p:nvPr/>
        </p:nvPicPr>
        <p:blipFill>
          <a:blip r:embed="rId2"/>
          <a:stretch>
            <a:fillRect/>
          </a:stretch>
        </p:blipFill>
        <p:spPr>
          <a:xfrm>
            <a:off x="1382598" y="1023457"/>
            <a:ext cx="9426804" cy="5125674"/>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282</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56</cp:revision>
  <dcterms:created xsi:type="dcterms:W3CDTF">2020-01-06T09:48:40Z</dcterms:created>
  <dcterms:modified xsi:type="dcterms:W3CDTF">2023-04-19T07:19:43Z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