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57" autoAdjust="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10/05/2023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18  </a:t>
            </a:r>
            <a:r>
              <a:rPr lang="en-US" altLang="en-US" sz="1600" b="1" dirty="0"/>
              <a:t>(01/05/2023 – 07/05/2023)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92B18927-B545-F9AB-36DA-4F81946E8E11}"/>
              </a:ext>
            </a:extLst>
          </p:cNvPr>
          <p:cNvPicPr>
            <a:picLocks noChangeAspect="1"/>
          </p:cNvPicPr>
          <p:nvPr/>
        </p:nvPicPr>
        <p:blipFill>
          <a:blip r:embed="rId2"/>
          <a:stretch>
            <a:fillRect/>
          </a:stretch>
        </p:blipFill>
        <p:spPr>
          <a:xfrm>
            <a:off x="651729" y="1750768"/>
            <a:ext cx="11096825" cy="1618518"/>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October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EB769C2-F4FA-C63D-CD03-23B4FD43C163}"/>
              </a:ext>
            </a:extLst>
          </p:cNvPr>
          <p:cNvPicPr>
            <a:picLocks noChangeAspect="1"/>
          </p:cNvPicPr>
          <p:nvPr/>
        </p:nvPicPr>
        <p:blipFill>
          <a:blip r:embed="rId3"/>
          <a:stretch>
            <a:fillRect/>
          </a:stretch>
        </p:blipFill>
        <p:spPr>
          <a:xfrm>
            <a:off x="764629" y="980728"/>
            <a:ext cx="6161079" cy="5216871"/>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4" name="Picture 3">
            <a:extLst>
              <a:ext uri="{FF2B5EF4-FFF2-40B4-BE49-F238E27FC236}">
                <a16:creationId xmlns:a16="http://schemas.microsoft.com/office/drawing/2014/main" id="{A335BF46-83A7-2BAF-9E16-99CE580C4645}"/>
              </a:ext>
            </a:extLst>
          </p:cNvPr>
          <p:cNvPicPr>
            <a:picLocks noChangeAspect="1"/>
          </p:cNvPicPr>
          <p:nvPr/>
        </p:nvPicPr>
        <p:blipFill>
          <a:blip r:embed="rId3"/>
          <a:stretch>
            <a:fillRect/>
          </a:stretch>
        </p:blipFill>
        <p:spPr>
          <a:xfrm>
            <a:off x="-1" y="988718"/>
            <a:ext cx="5411893" cy="2782196"/>
          </a:xfrm>
          <a:prstGeom prst="rect">
            <a:avLst/>
          </a:prstGeom>
        </p:spPr>
      </p:pic>
      <p:pic>
        <p:nvPicPr>
          <p:cNvPr id="5" name="Picture 4">
            <a:extLst>
              <a:ext uri="{FF2B5EF4-FFF2-40B4-BE49-F238E27FC236}">
                <a16:creationId xmlns:a16="http://schemas.microsoft.com/office/drawing/2014/main" id="{6F103A98-C0DD-EBED-9F1F-3B900F31F2E5}"/>
              </a:ext>
            </a:extLst>
          </p:cNvPr>
          <p:cNvPicPr>
            <a:picLocks noChangeAspect="1"/>
          </p:cNvPicPr>
          <p:nvPr/>
        </p:nvPicPr>
        <p:blipFill>
          <a:blip r:embed="rId4"/>
          <a:stretch>
            <a:fillRect/>
          </a:stretch>
        </p:blipFill>
        <p:spPr>
          <a:xfrm>
            <a:off x="0" y="3874399"/>
            <a:ext cx="5411892" cy="2983601"/>
          </a:xfrm>
          <a:prstGeom prst="rect">
            <a:avLst/>
          </a:prstGeom>
        </p:spPr>
      </p:pic>
      <p:pic>
        <p:nvPicPr>
          <p:cNvPr id="9" name="Picture 8">
            <a:extLst>
              <a:ext uri="{FF2B5EF4-FFF2-40B4-BE49-F238E27FC236}">
                <a16:creationId xmlns:a16="http://schemas.microsoft.com/office/drawing/2014/main" id="{F23DDAAD-1D20-0CE4-8FB7-5AF0F0A81C82}"/>
              </a:ext>
            </a:extLst>
          </p:cNvPr>
          <p:cNvPicPr>
            <a:picLocks noChangeAspect="1"/>
          </p:cNvPicPr>
          <p:nvPr/>
        </p:nvPicPr>
        <p:blipFill>
          <a:blip r:embed="rId5"/>
          <a:stretch>
            <a:fillRect/>
          </a:stretch>
        </p:blipFill>
        <p:spPr>
          <a:xfrm>
            <a:off x="5457629" y="985105"/>
            <a:ext cx="3682841" cy="2782196"/>
          </a:xfrm>
          <a:prstGeom prst="rect">
            <a:avLst/>
          </a:prstGeom>
        </p:spPr>
      </p:pic>
      <p:pic>
        <p:nvPicPr>
          <p:cNvPr id="10" name="Picture 9">
            <a:extLst>
              <a:ext uri="{FF2B5EF4-FFF2-40B4-BE49-F238E27FC236}">
                <a16:creationId xmlns:a16="http://schemas.microsoft.com/office/drawing/2014/main" id="{01A1CCC0-066B-471C-145F-B160C476B130}"/>
              </a:ext>
            </a:extLst>
          </p:cNvPr>
          <p:cNvPicPr>
            <a:picLocks noChangeAspect="1"/>
          </p:cNvPicPr>
          <p:nvPr/>
        </p:nvPicPr>
        <p:blipFill>
          <a:blip r:embed="rId6"/>
          <a:stretch>
            <a:fillRect/>
          </a:stretch>
        </p:blipFill>
        <p:spPr>
          <a:xfrm>
            <a:off x="5457628" y="3874399"/>
            <a:ext cx="3682842"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401D0D8B-9490-ED31-028E-C97003AAA4B9}"/>
              </a:ext>
            </a:extLst>
          </p:cNvPr>
          <p:cNvPicPr>
            <a:picLocks noChangeAspect="1"/>
          </p:cNvPicPr>
          <p:nvPr/>
        </p:nvPicPr>
        <p:blipFill>
          <a:blip r:embed="rId2"/>
          <a:stretch>
            <a:fillRect/>
          </a:stretch>
        </p:blipFill>
        <p:spPr>
          <a:xfrm>
            <a:off x="1551109" y="1072661"/>
            <a:ext cx="8357822" cy="374724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AEB76D60-DDFD-895D-55D9-5A814810F9CB}"/>
              </a:ext>
            </a:extLst>
          </p:cNvPr>
          <p:cNvPicPr>
            <a:picLocks noChangeAspect="1"/>
          </p:cNvPicPr>
          <p:nvPr/>
        </p:nvPicPr>
        <p:blipFill>
          <a:blip r:embed="rId3"/>
          <a:stretch>
            <a:fillRect/>
          </a:stretch>
        </p:blipFill>
        <p:spPr>
          <a:xfrm>
            <a:off x="1382598" y="1019908"/>
            <a:ext cx="9426804" cy="5134707"/>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542D6271-6D81-2F1A-5988-23FBA709539C}"/>
              </a:ext>
            </a:extLst>
          </p:cNvPr>
          <p:cNvPicPr>
            <a:picLocks noChangeAspect="1"/>
          </p:cNvPicPr>
          <p:nvPr/>
        </p:nvPicPr>
        <p:blipFill>
          <a:blip r:embed="rId2"/>
          <a:stretch>
            <a:fillRect/>
          </a:stretch>
        </p:blipFill>
        <p:spPr>
          <a:xfrm>
            <a:off x="1484721" y="1011115"/>
            <a:ext cx="9222557" cy="5169878"/>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A6365428-91A6-9E52-E421-D4E87D8013BF}"/>
              </a:ext>
            </a:extLst>
          </p:cNvPr>
          <p:cNvPicPr>
            <a:picLocks noChangeAspect="1"/>
          </p:cNvPicPr>
          <p:nvPr/>
        </p:nvPicPr>
        <p:blipFill>
          <a:blip r:embed="rId2"/>
          <a:stretch>
            <a:fillRect/>
          </a:stretch>
        </p:blipFill>
        <p:spPr>
          <a:xfrm>
            <a:off x="1359031" y="1037492"/>
            <a:ext cx="9473938" cy="514350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1A05C610-DEB6-1F66-6DA5-BCB8D7AEF7F2}"/>
              </a:ext>
            </a:extLst>
          </p:cNvPr>
          <p:cNvPicPr>
            <a:picLocks noChangeAspect="1"/>
          </p:cNvPicPr>
          <p:nvPr/>
        </p:nvPicPr>
        <p:blipFill>
          <a:blip r:embed="rId3"/>
          <a:stretch>
            <a:fillRect/>
          </a:stretch>
        </p:blipFill>
        <p:spPr>
          <a:xfrm>
            <a:off x="1500433" y="1019908"/>
            <a:ext cx="9191134" cy="5161084"/>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1F75B4F-148A-867A-10C5-2B149A4467C0}"/>
              </a:ext>
            </a:extLst>
          </p:cNvPr>
          <p:cNvPicPr>
            <a:picLocks noChangeAspect="1"/>
          </p:cNvPicPr>
          <p:nvPr/>
        </p:nvPicPr>
        <p:blipFill>
          <a:blip r:embed="rId2"/>
          <a:stretch>
            <a:fillRect/>
          </a:stretch>
        </p:blipFill>
        <p:spPr>
          <a:xfrm>
            <a:off x="1567206" y="1019908"/>
            <a:ext cx="9057588" cy="5125915"/>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3FAE6026-6546-D7AA-93FA-BF441DE7885E}"/>
              </a:ext>
            </a:extLst>
          </p:cNvPr>
          <p:cNvPicPr>
            <a:picLocks noChangeAspect="1"/>
          </p:cNvPicPr>
          <p:nvPr/>
        </p:nvPicPr>
        <p:blipFill>
          <a:blip r:embed="rId2"/>
          <a:stretch>
            <a:fillRect/>
          </a:stretch>
        </p:blipFill>
        <p:spPr>
          <a:xfrm>
            <a:off x="1527928" y="1028700"/>
            <a:ext cx="9136144" cy="514350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299</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59</cp:revision>
  <dcterms:created xsi:type="dcterms:W3CDTF">2020-01-06T09:48:40Z</dcterms:created>
  <dcterms:modified xsi:type="dcterms:W3CDTF">2023-05-10T06:11:59Z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