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23/05/2023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20  </a:t>
            </a:r>
            <a:r>
              <a:rPr lang="en-US" altLang="en-US" sz="1600" b="1" dirty="0"/>
              <a:t>(15/05/2023 – 21/05/2023)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231943A-9A89-33A2-F05A-83B61295B5E2}"/>
              </a:ext>
            </a:extLst>
          </p:cNvPr>
          <p:cNvPicPr>
            <a:picLocks noChangeAspect="1"/>
          </p:cNvPicPr>
          <p:nvPr/>
        </p:nvPicPr>
        <p:blipFill>
          <a:blip r:embed="rId2"/>
          <a:stretch>
            <a:fillRect/>
          </a:stretch>
        </p:blipFill>
        <p:spPr>
          <a:xfrm>
            <a:off x="1328736" y="186122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1AC2759-7B86-8709-0A6F-C9E4E5FEED77}"/>
              </a:ext>
            </a:extLst>
          </p:cNvPr>
          <p:cNvPicPr>
            <a:picLocks noChangeAspect="1"/>
          </p:cNvPicPr>
          <p:nvPr/>
        </p:nvPicPr>
        <p:blipFill>
          <a:blip r:embed="rId3"/>
          <a:stretch>
            <a:fillRect/>
          </a:stretch>
        </p:blipFill>
        <p:spPr>
          <a:xfrm>
            <a:off x="711658" y="980728"/>
            <a:ext cx="6410571"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10" name="Picture 9">
            <a:extLst>
              <a:ext uri="{FF2B5EF4-FFF2-40B4-BE49-F238E27FC236}">
                <a16:creationId xmlns:a16="http://schemas.microsoft.com/office/drawing/2014/main" id="{01A1CCC0-066B-471C-145F-B160C476B130}"/>
              </a:ext>
            </a:extLst>
          </p:cNvPr>
          <p:cNvPicPr>
            <a:picLocks noChangeAspect="1"/>
          </p:cNvPicPr>
          <p:nvPr/>
        </p:nvPicPr>
        <p:blipFill>
          <a:blip r:embed="rId3"/>
          <a:stretch>
            <a:fillRect/>
          </a:stretch>
        </p:blipFill>
        <p:spPr>
          <a:xfrm>
            <a:off x="5457628" y="3874399"/>
            <a:ext cx="3682842" cy="2983601"/>
          </a:xfrm>
          <a:prstGeom prst="rect">
            <a:avLst/>
          </a:prstGeom>
        </p:spPr>
      </p:pic>
      <p:pic>
        <p:nvPicPr>
          <p:cNvPr id="2" name="Picture 1">
            <a:extLst>
              <a:ext uri="{FF2B5EF4-FFF2-40B4-BE49-F238E27FC236}">
                <a16:creationId xmlns:a16="http://schemas.microsoft.com/office/drawing/2014/main" id="{26E5DDE7-5443-B02E-71F6-4F74A54AE9AB}"/>
              </a:ext>
            </a:extLst>
          </p:cNvPr>
          <p:cNvPicPr>
            <a:picLocks noChangeAspect="1"/>
          </p:cNvPicPr>
          <p:nvPr/>
        </p:nvPicPr>
        <p:blipFill>
          <a:blip r:embed="rId4"/>
          <a:stretch>
            <a:fillRect/>
          </a:stretch>
        </p:blipFill>
        <p:spPr>
          <a:xfrm>
            <a:off x="0" y="985106"/>
            <a:ext cx="5411892" cy="2782196"/>
          </a:xfrm>
          <a:prstGeom prst="rect">
            <a:avLst/>
          </a:prstGeom>
        </p:spPr>
      </p:pic>
      <p:pic>
        <p:nvPicPr>
          <p:cNvPr id="6" name="Picture 5">
            <a:extLst>
              <a:ext uri="{FF2B5EF4-FFF2-40B4-BE49-F238E27FC236}">
                <a16:creationId xmlns:a16="http://schemas.microsoft.com/office/drawing/2014/main" id="{70093643-7E70-83B3-FCA3-9F239D9DCAD4}"/>
              </a:ext>
            </a:extLst>
          </p:cNvPr>
          <p:cNvPicPr>
            <a:picLocks noChangeAspect="1"/>
          </p:cNvPicPr>
          <p:nvPr/>
        </p:nvPicPr>
        <p:blipFill>
          <a:blip r:embed="rId5"/>
          <a:stretch>
            <a:fillRect/>
          </a:stretch>
        </p:blipFill>
        <p:spPr>
          <a:xfrm>
            <a:off x="5457628" y="985107"/>
            <a:ext cx="3682842" cy="2782196"/>
          </a:xfrm>
          <a:prstGeom prst="rect">
            <a:avLst/>
          </a:prstGeom>
        </p:spPr>
      </p:pic>
      <p:pic>
        <p:nvPicPr>
          <p:cNvPr id="4" name="Picture 3">
            <a:extLst>
              <a:ext uri="{FF2B5EF4-FFF2-40B4-BE49-F238E27FC236}">
                <a16:creationId xmlns:a16="http://schemas.microsoft.com/office/drawing/2014/main" id="{D3BC0EF6-B91F-737C-DDA3-F147A694CFCB}"/>
              </a:ext>
            </a:extLst>
          </p:cNvPr>
          <p:cNvPicPr>
            <a:picLocks noChangeAspect="1"/>
          </p:cNvPicPr>
          <p:nvPr/>
        </p:nvPicPr>
        <p:blipFill>
          <a:blip r:embed="rId6"/>
          <a:stretch>
            <a:fillRect/>
          </a:stretch>
        </p:blipFill>
        <p:spPr>
          <a:xfrm>
            <a:off x="0"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4" name="Picture 3">
            <a:extLst>
              <a:ext uri="{FF2B5EF4-FFF2-40B4-BE49-F238E27FC236}">
                <a16:creationId xmlns:a16="http://schemas.microsoft.com/office/drawing/2014/main" id="{04691B88-26CE-D1EF-1514-9E4C3028E75F}"/>
              </a:ext>
            </a:extLst>
          </p:cNvPr>
          <p:cNvPicPr>
            <a:picLocks noChangeAspect="1"/>
          </p:cNvPicPr>
          <p:nvPr/>
        </p:nvPicPr>
        <p:blipFill>
          <a:blip r:embed="rId2"/>
          <a:stretch>
            <a:fillRect/>
          </a:stretch>
        </p:blipFill>
        <p:spPr>
          <a:xfrm>
            <a:off x="1762125" y="1024504"/>
            <a:ext cx="8667750" cy="378185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A63BB18-67EA-BF74-984D-3CBF6F740EA4}"/>
              </a:ext>
            </a:extLst>
          </p:cNvPr>
          <p:cNvPicPr>
            <a:picLocks noChangeAspect="1"/>
          </p:cNvPicPr>
          <p:nvPr/>
        </p:nvPicPr>
        <p:blipFill>
          <a:blip r:embed="rId3"/>
          <a:stretch>
            <a:fillRect/>
          </a:stretch>
        </p:blipFill>
        <p:spPr>
          <a:xfrm>
            <a:off x="0" y="99318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80122E79-BCEE-7A08-44EA-82C019D8BDA2}"/>
              </a:ext>
            </a:extLst>
          </p:cNvPr>
          <p:cNvPicPr>
            <a:picLocks noChangeAspect="1"/>
          </p:cNvPicPr>
          <p:nvPr/>
        </p:nvPicPr>
        <p:blipFill>
          <a:blip r:embed="rId2"/>
          <a:stretch>
            <a:fillRect/>
          </a:stretch>
        </p:blipFill>
        <p:spPr>
          <a:xfrm>
            <a:off x="0" y="98278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BC4A53D-1736-5C67-A185-D795988799B8}"/>
              </a:ext>
            </a:extLst>
          </p:cNvPr>
          <p:cNvPicPr>
            <a:picLocks noChangeAspect="1"/>
          </p:cNvPicPr>
          <p:nvPr/>
        </p:nvPicPr>
        <p:blipFill>
          <a:blip r:embed="rId2"/>
          <a:stretch>
            <a:fillRect/>
          </a:stretch>
        </p:blipFill>
        <p:spPr>
          <a:xfrm>
            <a:off x="0" y="977811"/>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6" name="Picture 5">
            <a:extLst>
              <a:ext uri="{FF2B5EF4-FFF2-40B4-BE49-F238E27FC236}">
                <a16:creationId xmlns:a16="http://schemas.microsoft.com/office/drawing/2014/main" id="{979CD457-4BB1-E414-57F2-E0C583660727}"/>
              </a:ext>
            </a:extLst>
          </p:cNvPr>
          <p:cNvPicPr>
            <a:picLocks noChangeAspect="1"/>
          </p:cNvPicPr>
          <p:nvPr/>
        </p:nvPicPr>
        <p:blipFill>
          <a:blip r:embed="rId3"/>
          <a:stretch>
            <a:fillRect/>
          </a:stretch>
        </p:blipFill>
        <p:spPr>
          <a:xfrm>
            <a:off x="0" y="99956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5" name="Picture 4">
            <a:extLst>
              <a:ext uri="{FF2B5EF4-FFF2-40B4-BE49-F238E27FC236}">
                <a16:creationId xmlns:a16="http://schemas.microsoft.com/office/drawing/2014/main" id="{3084AFFA-5795-DCB7-5A41-FE08BC659285}"/>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7EADFF9-61C4-D9C3-A424-7847B2987289}"/>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314</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63</cp:revision>
  <dcterms:created xsi:type="dcterms:W3CDTF">2020-01-06T09:48:40Z</dcterms:created>
  <dcterms:modified xsi:type="dcterms:W3CDTF">2023-05-23T16:48:01Z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