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57" autoAdjust="0"/>
  </p:normalViewPr>
  <p:slideViewPr>
    <p:cSldViewPr snapToGrid="0">
      <p:cViewPr varScale="1">
        <p:scale>
          <a:sx n="109" d="100"/>
          <a:sy n="109"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31/05/2023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21  </a:t>
            </a:r>
            <a:r>
              <a:rPr lang="en-US" altLang="en-US" sz="1600" b="1" dirty="0"/>
              <a:t>(22/05/2023 – 28/05/2023)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F6897ADF-8E22-0A4F-A5D8-16EF7754074B}"/>
              </a:ext>
            </a:extLst>
          </p:cNvPr>
          <p:cNvPicPr>
            <a:picLocks noChangeAspect="1"/>
          </p:cNvPicPr>
          <p:nvPr/>
        </p:nvPicPr>
        <p:blipFill>
          <a:blip r:embed="rId2"/>
          <a:stretch>
            <a:fillRect/>
          </a:stretch>
        </p:blipFill>
        <p:spPr>
          <a:xfrm>
            <a:off x="788715" y="1986328"/>
            <a:ext cx="10614570" cy="1548179"/>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6735999-B35F-4C29-E858-0EF311CC6911}"/>
              </a:ext>
            </a:extLst>
          </p:cNvPr>
          <p:cNvPicPr>
            <a:picLocks noChangeAspect="1"/>
          </p:cNvPicPr>
          <p:nvPr/>
        </p:nvPicPr>
        <p:blipFill>
          <a:blip r:embed="rId3"/>
          <a:stretch>
            <a:fillRect/>
          </a:stretch>
        </p:blipFill>
        <p:spPr>
          <a:xfrm>
            <a:off x="896549" y="980728"/>
            <a:ext cx="5556797"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1D3FF099-DD43-924A-F032-822B1D06B253}"/>
              </a:ext>
            </a:extLst>
          </p:cNvPr>
          <p:cNvPicPr>
            <a:picLocks noChangeAspect="1"/>
          </p:cNvPicPr>
          <p:nvPr/>
        </p:nvPicPr>
        <p:blipFill>
          <a:blip r:embed="rId3"/>
          <a:stretch>
            <a:fillRect/>
          </a:stretch>
        </p:blipFill>
        <p:spPr>
          <a:xfrm>
            <a:off x="0" y="985107"/>
            <a:ext cx="5411892" cy="2782195"/>
          </a:xfrm>
          <a:prstGeom prst="rect">
            <a:avLst/>
          </a:prstGeom>
        </p:spPr>
      </p:pic>
      <p:pic>
        <p:nvPicPr>
          <p:cNvPr id="5" name="Picture 4">
            <a:extLst>
              <a:ext uri="{FF2B5EF4-FFF2-40B4-BE49-F238E27FC236}">
                <a16:creationId xmlns:a16="http://schemas.microsoft.com/office/drawing/2014/main" id="{5AA835D9-25F6-DB7A-896E-78DF61108C83}"/>
              </a:ext>
            </a:extLst>
          </p:cNvPr>
          <p:cNvPicPr>
            <a:picLocks noChangeAspect="1"/>
          </p:cNvPicPr>
          <p:nvPr/>
        </p:nvPicPr>
        <p:blipFill>
          <a:blip r:embed="rId4"/>
          <a:stretch>
            <a:fillRect/>
          </a:stretch>
        </p:blipFill>
        <p:spPr>
          <a:xfrm>
            <a:off x="0" y="3874399"/>
            <a:ext cx="5411892" cy="2983601"/>
          </a:xfrm>
          <a:prstGeom prst="rect">
            <a:avLst/>
          </a:prstGeom>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5"/>
          <a:stretch>
            <a:fillRect/>
          </a:stretch>
        </p:blipFill>
        <p:spPr>
          <a:xfrm>
            <a:off x="5457626" y="1002693"/>
            <a:ext cx="3682843" cy="2764610"/>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6"/>
          <a:stretch>
            <a:fillRect/>
          </a:stretch>
        </p:blipFill>
        <p:spPr>
          <a:xfrm>
            <a:off x="5457625" y="3874399"/>
            <a:ext cx="3682843"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34151D16-6DD9-8A79-53B4-C63E72AE042E}"/>
              </a:ext>
            </a:extLst>
          </p:cNvPr>
          <p:cNvPicPr>
            <a:picLocks noChangeAspect="1"/>
          </p:cNvPicPr>
          <p:nvPr/>
        </p:nvPicPr>
        <p:blipFill>
          <a:blip r:embed="rId2"/>
          <a:stretch>
            <a:fillRect/>
          </a:stretch>
        </p:blipFill>
        <p:spPr>
          <a:xfrm>
            <a:off x="1612656" y="1019908"/>
            <a:ext cx="8667750" cy="378645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25BC479E-7165-F617-F0F8-F30620D31A8E}"/>
              </a:ext>
            </a:extLst>
          </p:cNvPr>
          <p:cNvPicPr>
            <a:picLocks noChangeAspect="1"/>
          </p:cNvPicPr>
          <p:nvPr/>
        </p:nvPicPr>
        <p:blipFill>
          <a:blip r:embed="rId3"/>
          <a:stretch>
            <a:fillRect/>
          </a:stretch>
        </p:blipFill>
        <p:spPr>
          <a:xfrm>
            <a:off x="0" y="102682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6026BBE9-95AA-D49B-E2D0-3221DA40F131}"/>
              </a:ext>
            </a:extLst>
          </p:cNvPr>
          <p:cNvPicPr>
            <a:picLocks noChangeAspect="1"/>
          </p:cNvPicPr>
          <p:nvPr/>
        </p:nvPicPr>
        <p:blipFill>
          <a:blip r:embed="rId2"/>
          <a:stretch>
            <a:fillRect/>
          </a:stretch>
        </p:blipFill>
        <p:spPr>
          <a:xfrm>
            <a:off x="0" y="99004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3CCDF70-0556-6797-9039-3A78D32C569C}"/>
              </a:ext>
            </a:extLst>
          </p:cNvPr>
          <p:cNvPicPr>
            <a:picLocks noChangeAspect="1"/>
          </p:cNvPicPr>
          <p:nvPr/>
        </p:nvPicPr>
        <p:blipFill>
          <a:blip r:embed="rId2"/>
          <a:stretch>
            <a:fillRect/>
          </a:stretch>
        </p:blipFill>
        <p:spPr>
          <a:xfrm>
            <a:off x="0" y="9854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713A57F-4CCB-CE12-EC66-1B2C282DBC2A}"/>
              </a:ext>
            </a:extLst>
          </p:cNvPr>
          <p:cNvPicPr>
            <a:picLocks noChangeAspect="1"/>
          </p:cNvPicPr>
          <p:nvPr/>
        </p:nvPicPr>
        <p:blipFill>
          <a:blip r:embed="rId3"/>
          <a:stretch>
            <a:fillRect/>
          </a:stretch>
        </p:blipFill>
        <p:spPr>
          <a:xfrm>
            <a:off x="0" y="1016423"/>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D6569177-1780-803A-EC15-AE3953AFEAFC}"/>
              </a:ext>
            </a:extLst>
          </p:cNvPr>
          <p:cNvPicPr>
            <a:picLocks noChangeAspect="1"/>
          </p:cNvPicPr>
          <p:nvPr/>
        </p:nvPicPr>
        <p:blipFill>
          <a:blip r:embed="rId2"/>
          <a:stretch>
            <a:fillRect/>
          </a:stretch>
        </p:blipFill>
        <p:spPr>
          <a:xfrm>
            <a:off x="0" y="100763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54710CE-0E05-62A3-3508-965B82E68896}"/>
              </a:ext>
            </a:extLst>
          </p:cNvPr>
          <p:cNvPicPr>
            <a:picLocks noChangeAspect="1"/>
          </p:cNvPicPr>
          <p:nvPr/>
        </p:nvPicPr>
        <p:blipFill>
          <a:blip r:embed="rId2"/>
          <a:stretch>
            <a:fillRect/>
          </a:stretch>
        </p:blipFill>
        <p:spPr>
          <a:xfrm>
            <a:off x="0" y="9988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319</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64</cp:revision>
  <dcterms:created xsi:type="dcterms:W3CDTF">2020-01-06T09:48:40Z</dcterms:created>
  <dcterms:modified xsi:type="dcterms:W3CDTF">2023-05-31T14:14:27Z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