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3666" autoAdjust="0"/>
  </p:normalViewPr>
  <p:slideViewPr>
    <p:cSldViewPr snapToGrid="0">
      <p:cViewPr varScale="1">
        <p:scale>
          <a:sx n="95" d="100"/>
          <a:sy n="95" d="100"/>
        </p:scale>
        <p:origin x="11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14/06/2023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23  </a:t>
            </a:r>
            <a:r>
              <a:rPr lang="en-US" altLang="en-US" sz="1600" b="1" dirty="0"/>
              <a:t>(05/06/2023 – 11/06/2023)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E860A637-0E69-B29D-6688-35A91B2F9B6F}"/>
              </a:ext>
            </a:extLst>
          </p:cNvPr>
          <p:cNvPicPr>
            <a:picLocks noChangeAspect="1"/>
          </p:cNvPicPr>
          <p:nvPr/>
        </p:nvPicPr>
        <p:blipFill>
          <a:blip r:embed="rId2"/>
          <a:stretch>
            <a:fillRect/>
          </a:stretch>
        </p:blipFill>
        <p:spPr>
          <a:xfrm>
            <a:off x="1328736" y="165149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2FC6679-7E38-1372-0FDF-B71684471401}"/>
              </a:ext>
            </a:extLst>
          </p:cNvPr>
          <p:cNvPicPr>
            <a:picLocks noChangeAspect="1"/>
          </p:cNvPicPr>
          <p:nvPr/>
        </p:nvPicPr>
        <p:blipFill>
          <a:blip r:embed="rId3"/>
          <a:stretch>
            <a:fillRect/>
          </a:stretch>
        </p:blipFill>
        <p:spPr>
          <a:xfrm>
            <a:off x="126235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1D3FF099-DD43-924A-F032-822B1D06B253}"/>
              </a:ext>
            </a:extLst>
          </p:cNvPr>
          <p:cNvPicPr>
            <a:picLocks noChangeAspect="1"/>
          </p:cNvPicPr>
          <p:nvPr/>
        </p:nvPicPr>
        <p:blipFill>
          <a:blip r:embed="rId3"/>
          <a:stretch>
            <a:fillRect/>
          </a:stretch>
        </p:blipFill>
        <p:spPr>
          <a:xfrm>
            <a:off x="0" y="985107"/>
            <a:ext cx="5411892" cy="2782195"/>
          </a:xfrm>
          <a:prstGeom prst="rect">
            <a:avLst/>
          </a:prstGeom>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4"/>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5"/>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FEFA6959-09BE-C76E-6229-EDF3D2D5E24D}"/>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BB947EC8-6AD5-11C3-DA89-4FF05216335A}"/>
              </a:ext>
            </a:extLst>
          </p:cNvPr>
          <p:cNvPicPr>
            <a:picLocks noChangeAspect="1"/>
          </p:cNvPicPr>
          <p:nvPr/>
        </p:nvPicPr>
        <p:blipFill>
          <a:blip r:embed="rId2"/>
          <a:stretch>
            <a:fillRect/>
          </a:stretch>
        </p:blipFill>
        <p:spPr>
          <a:xfrm>
            <a:off x="1762125" y="1032894"/>
            <a:ext cx="8667750" cy="377346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A9D3750-CF9C-431A-7D34-6E68100B3EE5}"/>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A782A41-3018-130E-7B0A-67231DC4EEBD}"/>
              </a:ext>
            </a:extLst>
          </p:cNvPr>
          <p:cNvPicPr>
            <a:picLocks noChangeAspect="1"/>
          </p:cNvPicPr>
          <p:nvPr/>
        </p:nvPicPr>
        <p:blipFill>
          <a:blip r:embed="rId2"/>
          <a:stretch>
            <a:fillRect/>
          </a:stretch>
        </p:blipFill>
        <p:spPr>
          <a:xfrm>
            <a:off x="0" y="100795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6994B23-28EE-431C-7898-D3E26AE3AC97}"/>
              </a:ext>
            </a:extLst>
          </p:cNvPr>
          <p:cNvPicPr>
            <a:picLocks noChangeAspect="1"/>
          </p:cNvPicPr>
          <p:nvPr/>
        </p:nvPicPr>
        <p:blipFill>
          <a:blip r:embed="rId2"/>
          <a:stretch>
            <a:fillRect/>
          </a:stretch>
        </p:blipFill>
        <p:spPr>
          <a:xfrm>
            <a:off x="0" y="99458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83AE22A-402A-A6A6-2637-729F884F3A74}"/>
              </a:ext>
            </a:extLst>
          </p:cNvPr>
          <p:cNvPicPr>
            <a:picLocks noChangeAspect="1"/>
          </p:cNvPicPr>
          <p:nvPr/>
        </p:nvPicPr>
        <p:blipFill>
          <a:blip r:embed="rId3"/>
          <a:stretch>
            <a:fillRect/>
          </a:stretch>
        </p:blipFill>
        <p:spPr>
          <a:xfrm>
            <a:off x="0" y="99117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3FAF9CD8-2A91-95C5-B3EF-63E968613A57}"/>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2D357C7D-7B6D-E563-9651-9D349B5387DF}"/>
              </a:ext>
            </a:extLst>
          </p:cNvPr>
          <p:cNvPicPr>
            <a:picLocks noChangeAspect="1"/>
          </p:cNvPicPr>
          <p:nvPr/>
        </p:nvPicPr>
        <p:blipFill>
          <a:blip r:embed="rId2"/>
          <a:stretch>
            <a:fillRect/>
          </a:stretch>
        </p:blipFill>
        <p:spPr>
          <a:xfrm>
            <a:off x="0" y="100795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67</cp:revision>
  <dcterms:created xsi:type="dcterms:W3CDTF">2020-01-06T09:48:40Z</dcterms:created>
  <dcterms:modified xsi:type="dcterms:W3CDTF">2023-06-14T06:54:06Z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