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6357" autoAdjust="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21/06/2023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24 </a:t>
            </a:r>
            <a:r>
              <a:rPr lang="en-US" altLang="en-US" sz="1600" b="1" dirty="0"/>
              <a:t>(12/06/2023 – 18/06/2023)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EB4337B5-C7D3-5714-C66B-C8C5E89CB189}"/>
              </a:ext>
            </a:extLst>
          </p:cNvPr>
          <p:cNvPicPr>
            <a:picLocks noChangeAspect="1"/>
          </p:cNvPicPr>
          <p:nvPr/>
        </p:nvPicPr>
        <p:blipFill>
          <a:blip r:embed="rId2"/>
          <a:stretch>
            <a:fillRect/>
          </a:stretch>
        </p:blipFill>
        <p:spPr>
          <a:xfrm>
            <a:off x="1328736" y="1618308"/>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November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8326FF4-70EF-C386-C2B2-E05B8F94389C}"/>
              </a:ext>
            </a:extLst>
          </p:cNvPr>
          <p:cNvPicPr>
            <a:picLocks noChangeAspect="1"/>
          </p:cNvPicPr>
          <p:nvPr/>
        </p:nvPicPr>
        <p:blipFill>
          <a:blip r:embed="rId3"/>
          <a:stretch>
            <a:fillRect/>
          </a:stretch>
        </p:blipFill>
        <p:spPr>
          <a:xfrm>
            <a:off x="1314813" y="986766"/>
            <a:ext cx="5422453" cy="5210834"/>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3" name="Picture 2">
            <a:extLst>
              <a:ext uri="{FF2B5EF4-FFF2-40B4-BE49-F238E27FC236}">
                <a16:creationId xmlns:a16="http://schemas.microsoft.com/office/drawing/2014/main" id="{1D3FF099-DD43-924A-F032-822B1D06B253}"/>
              </a:ext>
            </a:extLst>
          </p:cNvPr>
          <p:cNvPicPr>
            <a:picLocks noChangeAspect="1"/>
          </p:cNvPicPr>
          <p:nvPr/>
        </p:nvPicPr>
        <p:blipFill>
          <a:blip r:embed="rId3"/>
          <a:stretch>
            <a:fillRect/>
          </a:stretch>
        </p:blipFill>
        <p:spPr>
          <a:xfrm>
            <a:off x="0" y="985107"/>
            <a:ext cx="5411892" cy="2782195"/>
          </a:xfrm>
          <a:prstGeom prst="rect">
            <a:avLst/>
          </a:prstGeom>
        </p:spPr>
      </p:pic>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4"/>
          <a:stretch>
            <a:fillRect/>
          </a:stretch>
        </p:blipFill>
        <p:spPr>
          <a:xfrm>
            <a:off x="5457625" y="985106"/>
            <a:ext cx="3682843" cy="2782195"/>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5"/>
          <a:stretch>
            <a:fillRect/>
          </a:stretch>
        </p:blipFill>
        <p:spPr>
          <a:xfrm>
            <a:off x="5457625" y="3874399"/>
            <a:ext cx="3682843" cy="2983601"/>
          </a:xfrm>
          <a:prstGeom prst="rect">
            <a:avLst/>
          </a:prstGeom>
        </p:spPr>
      </p:pic>
      <p:pic>
        <p:nvPicPr>
          <p:cNvPr id="2" name="Picture 1">
            <a:extLst>
              <a:ext uri="{FF2B5EF4-FFF2-40B4-BE49-F238E27FC236}">
                <a16:creationId xmlns:a16="http://schemas.microsoft.com/office/drawing/2014/main" id="{94340057-AC49-C1DB-86E0-AAA7CC104D8A}"/>
              </a:ext>
            </a:extLst>
          </p:cNvPr>
          <p:cNvPicPr>
            <a:picLocks noChangeAspect="1"/>
          </p:cNvPicPr>
          <p:nvPr/>
        </p:nvPicPr>
        <p:blipFill>
          <a:blip r:embed="rId6"/>
          <a:stretch>
            <a:fillRect/>
          </a:stretch>
        </p:blipFill>
        <p:spPr>
          <a:xfrm>
            <a:off x="0" y="3874399"/>
            <a:ext cx="5411892"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A318FE33-C8AD-A67A-B138-E95D9EE6A35A}"/>
              </a:ext>
            </a:extLst>
          </p:cNvPr>
          <p:cNvPicPr>
            <a:picLocks noChangeAspect="1"/>
          </p:cNvPicPr>
          <p:nvPr/>
        </p:nvPicPr>
        <p:blipFill>
          <a:blip r:embed="rId2"/>
          <a:stretch>
            <a:fillRect/>
          </a:stretch>
        </p:blipFill>
        <p:spPr>
          <a:xfrm>
            <a:off x="1762125" y="1033724"/>
            <a:ext cx="8667750" cy="377263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DC123944-C368-E0A9-922F-897BA01A7EE7}"/>
              </a:ext>
            </a:extLst>
          </p:cNvPr>
          <p:cNvPicPr>
            <a:picLocks noChangeAspect="1"/>
          </p:cNvPicPr>
          <p:nvPr/>
        </p:nvPicPr>
        <p:blipFill>
          <a:blip r:embed="rId3"/>
          <a:stretch>
            <a:fillRect/>
          </a:stretch>
        </p:blipFill>
        <p:spPr>
          <a:xfrm>
            <a:off x="0" y="1002960"/>
            <a:ext cx="12192000" cy="5196873"/>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AEB17693-ADED-171F-7E52-127ADE7CABAB}"/>
              </a:ext>
            </a:extLst>
          </p:cNvPr>
          <p:cNvPicPr>
            <a:picLocks noChangeAspect="1"/>
          </p:cNvPicPr>
          <p:nvPr/>
        </p:nvPicPr>
        <p:blipFill>
          <a:blip r:embed="rId2"/>
          <a:stretch>
            <a:fillRect/>
          </a:stretch>
        </p:blipFill>
        <p:spPr>
          <a:xfrm>
            <a:off x="0" y="972460"/>
            <a:ext cx="12192000" cy="5217325"/>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63D38EA4-16CD-BB73-70E6-594238EF0117}"/>
              </a:ext>
            </a:extLst>
          </p:cNvPr>
          <p:cNvPicPr>
            <a:picLocks noChangeAspect="1"/>
          </p:cNvPicPr>
          <p:nvPr/>
        </p:nvPicPr>
        <p:blipFill>
          <a:blip r:embed="rId2"/>
          <a:stretch>
            <a:fillRect/>
          </a:stretch>
        </p:blipFill>
        <p:spPr>
          <a:xfrm>
            <a:off x="0" y="96914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915EB089-DB5F-8EC2-AC8F-0F127D0174F0}"/>
              </a:ext>
            </a:extLst>
          </p:cNvPr>
          <p:cNvPicPr>
            <a:picLocks noChangeAspect="1"/>
          </p:cNvPicPr>
          <p:nvPr/>
        </p:nvPicPr>
        <p:blipFill>
          <a:blip r:embed="rId3"/>
          <a:stretch>
            <a:fillRect/>
          </a:stretch>
        </p:blipFill>
        <p:spPr>
          <a:xfrm>
            <a:off x="0" y="1002607"/>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0AB62B68-0568-E7B4-83AA-411492A2FA47}"/>
              </a:ext>
            </a:extLst>
          </p:cNvPr>
          <p:cNvPicPr>
            <a:picLocks noChangeAspect="1"/>
          </p:cNvPicPr>
          <p:nvPr/>
        </p:nvPicPr>
        <p:blipFill>
          <a:blip r:embed="rId2"/>
          <a:stretch>
            <a:fillRect/>
          </a:stretch>
        </p:blipFill>
        <p:spPr>
          <a:xfrm>
            <a:off x="0" y="99255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980DE9CA-6C50-91AB-CF22-33EC0BE955E0}"/>
              </a:ext>
            </a:extLst>
          </p:cNvPr>
          <p:cNvPicPr>
            <a:picLocks noChangeAspect="1"/>
          </p:cNvPicPr>
          <p:nvPr/>
        </p:nvPicPr>
        <p:blipFill>
          <a:blip r:embed="rId2"/>
          <a:stretch>
            <a:fillRect/>
          </a:stretch>
        </p:blipFill>
        <p:spPr>
          <a:xfrm>
            <a:off x="0" y="1002607"/>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343</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68</cp:revision>
  <dcterms:created xsi:type="dcterms:W3CDTF">2020-01-06T09:48:40Z</dcterms:created>
  <dcterms:modified xsi:type="dcterms:W3CDTF">2023-06-21T07:17:52Z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