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357" autoAdjust="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28/06/2023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25 </a:t>
            </a:r>
            <a:r>
              <a:rPr lang="en-US" altLang="en-US" sz="1600" b="1" dirty="0"/>
              <a:t>(19/06/2023 – 25/06/2023)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B561999-37C5-BDD0-F748-A41F328967CB}"/>
              </a:ext>
            </a:extLst>
          </p:cNvPr>
          <p:cNvPicPr>
            <a:picLocks noChangeAspect="1"/>
          </p:cNvPicPr>
          <p:nvPr/>
        </p:nvPicPr>
        <p:blipFill>
          <a:blip r:embed="rId2"/>
          <a:stretch>
            <a:fillRect/>
          </a:stretch>
        </p:blipFill>
        <p:spPr>
          <a:xfrm>
            <a:off x="1328736" y="1653812"/>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5ED87DC-2F2F-182F-D059-89E40B81B944}"/>
              </a:ext>
            </a:extLst>
          </p:cNvPr>
          <p:cNvPicPr>
            <a:picLocks noChangeAspect="1"/>
          </p:cNvPicPr>
          <p:nvPr/>
        </p:nvPicPr>
        <p:blipFill>
          <a:blip r:embed="rId3"/>
          <a:stretch>
            <a:fillRect/>
          </a:stretch>
        </p:blipFill>
        <p:spPr>
          <a:xfrm>
            <a:off x="1077001"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3"/>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4"/>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4B8C68DC-A052-00D6-296C-C9D1EC169408}"/>
              </a:ext>
            </a:extLst>
          </p:cNvPr>
          <p:cNvPicPr>
            <a:picLocks noChangeAspect="1"/>
          </p:cNvPicPr>
          <p:nvPr/>
        </p:nvPicPr>
        <p:blipFill>
          <a:blip r:embed="rId5"/>
          <a:stretch>
            <a:fillRect/>
          </a:stretch>
        </p:blipFill>
        <p:spPr>
          <a:xfrm>
            <a:off x="0" y="995004"/>
            <a:ext cx="5411892" cy="2772297"/>
          </a:xfrm>
          <a:prstGeom prst="rect">
            <a:avLst/>
          </a:prstGeom>
        </p:spPr>
      </p:pic>
      <p:pic>
        <p:nvPicPr>
          <p:cNvPr id="5" name="Picture 4">
            <a:extLst>
              <a:ext uri="{FF2B5EF4-FFF2-40B4-BE49-F238E27FC236}">
                <a16:creationId xmlns:a16="http://schemas.microsoft.com/office/drawing/2014/main" id="{0BF36DB2-E32D-9D75-8E08-60EE76A0C552}"/>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C5D38A1C-3038-BFF6-9027-9E1EA701AD7A}"/>
              </a:ext>
            </a:extLst>
          </p:cNvPr>
          <p:cNvPicPr>
            <a:picLocks noChangeAspect="1"/>
          </p:cNvPicPr>
          <p:nvPr/>
        </p:nvPicPr>
        <p:blipFill>
          <a:blip r:embed="rId2"/>
          <a:stretch>
            <a:fillRect/>
          </a:stretch>
        </p:blipFill>
        <p:spPr>
          <a:xfrm>
            <a:off x="1762125" y="1050471"/>
            <a:ext cx="8667750" cy="3755891"/>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65D8D3C-D228-90B3-1740-18611AE2415D}"/>
              </a:ext>
            </a:extLst>
          </p:cNvPr>
          <p:cNvPicPr>
            <a:picLocks noChangeAspect="1"/>
          </p:cNvPicPr>
          <p:nvPr/>
        </p:nvPicPr>
        <p:blipFill>
          <a:blip r:embed="rId3"/>
          <a:stretch>
            <a:fillRect/>
          </a:stretch>
        </p:blipFill>
        <p:spPr>
          <a:xfrm>
            <a:off x="0" y="998941"/>
            <a:ext cx="12192000" cy="518414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242EA5C-9BDD-CFA4-8B4E-6DF6D3C0E856}"/>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A6EC517-2BC7-FA94-743D-AE7843EDAD44}"/>
              </a:ext>
            </a:extLst>
          </p:cNvPr>
          <p:cNvPicPr>
            <a:picLocks noChangeAspect="1"/>
          </p:cNvPicPr>
          <p:nvPr/>
        </p:nvPicPr>
        <p:blipFill>
          <a:blip r:embed="rId2"/>
          <a:stretch>
            <a:fillRect/>
          </a:stretch>
        </p:blipFill>
        <p:spPr>
          <a:xfrm>
            <a:off x="0" y="99259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F33ADB4-003C-EB76-437D-10D47462B311}"/>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DB6A6BE-BBE5-2EBB-786B-94EBDC646464}"/>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7F010DB-B0DA-44EB-65C5-341BB98BC4DA}"/>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349</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69</cp:revision>
  <dcterms:created xsi:type="dcterms:W3CDTF">2020-01-06T09:48:40Z</dcterms:created>
  <dcterms:modified xsi:type="dcterms:W3CDTF">2023-06-28T08:38:40Z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