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12/07/2023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27 </a:t>
            </a:r>
            <a:r>
              <a:rPr lang="en-US" altLang="en-US" sz="1600" b="1" dirty="0"/>
              <a:t>(03/07/2023 – 09/07/2023)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AFCB9A31-E657-684F-C20E-6581E66B9415}"/>
              </a:ext>
            </a:extLst>
          </p:cNvPr>
          <p:cNvPicPr>
            <a:picLocks noChangeAspect="1"/>
          </p:cNvPicPr>
          <p:nvPr/>
        </p:nvPicPr>
        <p:blipFill>
          <a:blip r:embed="rId2"/>
          <a:stretch>
            <a:fillRect/>
          </a:stretch>
        </p:blipFill>
        <p:spPr>
          <a:xfrm>
            <a:off x="1328736" y="2090497"/>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75AD25E-DCBD-3817-AA98-ACF3AA80D85F}"/>
              </a:ext>
            </a:extLst>
          </p:cNvPr>
          <p:cNvPicPr>
            <a:picLocks noChangeAspect="1"/>
          </p:cNvPicPr>
          <p:nvPr/>
        </p:nvPicPr>
        <p:blipFill>
          <a:blip r:embed="rId3"/>
          <a:stretch>
            <a:fillRect/>
          </a:stretch>
        </p:blipFill>
        <p:spPr>
          <a:xfrm>
            <a:off x="124246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3"/>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4"/>
          <a:stretch>
            <a:fillRect/>
          </a:stretch>
        </p:blipFill>
        <p:spPr>
          <a:xfrm>
            <a:off x="5457625" y="3874399"/>
            <a:ext cx="3682843" cy="2983601"/>
          </a:xfrm>
          <a:prstGeom prst="rect">
            <a:avLst/>
          </a:prstGeom>
        </p:spPr>
      </p:pic>
      <p:pic>
        <p:nvPicPr>
          <p:cNvPr id="4" name="Picture 3">
            <a:extLst>
              <a:ext uri="{FF2B5EF4-FFF2-40B4-BE49-F238E27FC236}">
                <a16:creationId xmlns:a16="http://schemas.microsoft.com/office/drawing/2014/main" id="{4B8C68DC-A052-00D6-296C-C9D1EC169408}"/>
              </a:ext>
            </a:extLst>
          </p:cNvPr>
          <p:cNvPicPr>
            <a:picLocks noChangeAspect="1"/>
          </p:cNvPicPr>
          <p:nvPr/>
        </p:nvPicPr>
        <p:blipFill>
          <a:blip r:embed="rId5"/>
          <a:stretch>
            <a:fillRect/>
          </a:stretch>
        </p:blipFill>
        <p:spPr>
          <a:xfrm>
            <a:off x="0" y="995004"/>
            <a:ext cx="5411892" cy="2772297"/>
          </a:xfrm>
          <a:prstGeom prst="rect">
            <a:avLst/>
          </a:prstGeom>
        </p:spPr>
      </p:pic>
      <p:pic>
        <p:nvPicPr>
          <p:cNvPr id="3" name="Picture 2">
            <a:extLst>
              <a:ext uri="{FF2B5EF4-FFF2-40B4-BE49-F238E27FC236}">
                <a16:creationId xmlns:a16="http://schemas.microsoft.com/office/drawing/2014/main" id="{4590622E-CBD9-407E-554B-2A7E73D157D4}"/>
              </a:ext>
            </a:extLst>
          </p:cNvPr>
          <p:cNvPicPr>
            <a:picLocks noChangeAspect="1"/>
          </p:cNvPicPr>
          <p:nvPr/>
        </p:nvPicPr>
        <p:blipFill>
          <a:blip r:embed="rId6"/>
          <a:stretch>
            <a:fillRect/>
          </a:stretch>
        </p:blipFill>
        <p:spPr>
          <a:xfrm>
            <a:off x="0" y="3874399"/>
            <a:ext cx="5411892"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D198A399-2E00-A9D0-9234-43EA530F5FEA}"/>
              </a:ext>
            </a:extLst>
          </p:cNvPr>
          <p:cNvPicPr>
            <a:picLocks noChangeAspect="1"/>
          </p:cNvPicPr>
          <p:nvPr/>
        </p:nvPicPr>
        <p:blipFill>
          <a:blip r:embed="rId2"/>
          <a:stretch>
            <a:fillRect/>
          </a:stretch>
        </p:blipFill>
        <p:spPr>
          <a:xfrm>
            <a:off x="1762125" y="1006929"/>
            <a:ext cx="8667750" cy="379943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9F9E3C3C-369F-19A7-57EE-760815F47494}"/>
              </a:ext>
            </a:extLst>
          </p:cNvPr>
          <p:cNvPicPr>
            <a:picLocks noChangeAspect="1"/>
          </p:cNvPicPr>
          <p:nvPr/>
        </p:nvPicPr>
        <p:blipFill>
          <a:blip r:embed="rId3"/>
          <a:stretch>
            <a:fillRect/>
          </a:stretch>
        </p:blipFill>
        <p:spPr>
          <a:xfrm>
            <a:off x="0" y="1025067"/>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91DEF070-62DF-7D40-119E-2349DD19A2E6}"/>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E2A292C6-0B13-DCC5-044E-250E528B62CD}"/>
              </a:ext>
            </a:extLst>
          </p:cNvPr>
          <p:cNvPicPr>
            <a:picLocks noChangeAspect="1"/>
          </p:cNvPicPr>
          <p:nvPr/>
        </p:nvPicPr>
        <p:blipFill>
          <a:blip r:embed="rId2"/>
          <a:stretch>
            <a:fillRect/>
          </a:stretch>
        </p:blipFill>
        <p:spPr>
          <a:xfrm>
            <a:off x="0" y="983883"/>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D02DE0DA-39AF-92FE-6E29-613133CFABDA}"/>
              </a:ext>
            </a:extLst>
          </p:cNvPr>
          <p:cNvPicPr>
            <a:picLocks noChangeAspect="1"/>
          </p:cNvPicPr>
          <p:nvPr/>
        </p:nvPicPr>
        <p:blipFill>
          <a:blip r:embed="rId3"/>
          <a:stretch>
            <a:fillRect/>
          </a:stretch>
        </p:blipFill>
        <p:spPr>
          <a:xfrm>
            <a:off x="0" y="100595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5E1D683C-85FA-ED21-C184-DC659168846C}"/>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C03891AB-7F89-94B7-57D5-67D943809735}"/>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362</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73</cp:revision>
  <dcterms:created xsi:type="dcterms:W3CDTF">2020-01-06T09:48:40Z</dcterms:created>
  <dcterms:modified xsi:type="dcterms:W3CDTF">2023-07-12T08:16:14Z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