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19/07/2023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28 </a:t>
            </a:r>
            <a:r>
              <a:rPr lang="en-US" altLang="en-US" sz="1600" b="1" dirty="0"/>
              <a:t>(10/07/2023 – 16/07/2023)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5841C61-EF6D-60FB-385F-9B4B3515926D}"/>
              </a:ext>
            </a:extLst>
          </p:cNvPr>
          <p:cNvPicPr>
            <a:picLocks noChangeAspect="1"/>
          </p:cNvPicPr>
          <p:nvPr/>
        </p:nvPicPr>
        <p:blipFill>
          <a:blip r:embed="rId2"/>
          <a:stretch>
            <a:fillRect/>
          </a:stretch>
        </p:blipFill>
        <p:spPr>
          <a:xfrm>
            <a:off x="1328736" y="236791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FEA3A88-D4A0-CCE6-2B97-7C61CD26A0A3}"/>
              </a:ext>
            </a:extLst>
          </p:cNvPr>
          <p:cNvPicPr>
            <a:picLocks noChangeAspect="1"/>
          </p:cNvPicPr>
          <p:nvPr/>
        </p:nvPicPr>
        <p:blipFill>
          <a:blip r:embed="rId3"/>
          <a:stretch>
            <a:fillRect/>
          </a:stretch>
        </p:blipFill>
        <p:spPr>
          <a:xfrm>
            <a:off x="140792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3"/>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4"/>
          <a:stretch>
            <a:fillRect/>
          </a:stretch>
        </p:blipFill>
        <p:spPr>
          <a:xfrm>
            <a:off x="5457625" y="3874399"/>
            <a:ext cx="3682843" cy="2983601"/>
          </a:xfrm>
          <a:prstGeom prst="rect">
            <a:avLst/>
          </a:prstGeom>
        </p:spPr>
      </p:pic>
      <p:pic>
        <p:nvPicPr>
          <p:cNvPr id="2" name="Picture 1">
            <a:extLst>
              <a:ext uri="{FF2B5EF4-FFF2-40B4-BE49-F238E27FC236}">
                <a16:creationId xmlns:a16="http://schemas.microsoft.com/office/drawing/2014/main" id="{BD494255-1508-E3C8-8CE1-AE0C9149B407}"/>
              </a:ext>
            </a:extLst>
          </p:cNvPr>
          <p:cNvPicPr>
            <a:picLocks noChangeAspect="1"/>
          </p:cNvPicPr>
          <p:nvPr/>
        </p:nvPicPr>
        <p:blipFill>
          <a:blip r:embed="rId5"/>
          <a:stretch>
            <a:fillRect/>
          </a:stretch>
        </p:blipFill>
        <p:spPr>
          <a:xfrm>
            <a:off x="-6531" y="3874399"/>
            <a:ext cx="5411892" cy="2983601"/>
          </a:xfrm>
          <a:prstGeom prst="rect">
            <a:avLst/>
          </a:prstGeom>
        </p:spPr>
      </p:pic>
      <p:pic>
        <p:nvPicPr>
          <p:cNvPr id="5" name="Picture 4">
            <a:extLst>
              <a:ext uri="{FF2B5EF4-FFF2-40B4-BE49-F238E27FC236}">
                <a16:creationId xmlns:a16="http://schemas.microsoft.com/office/drawing/2014/main" id="{2CF18632-D173-5782-EFF0-D2FD3526A581}"/>
              </a:ext>
            </a:extLst>
          </p:cNvPr>
          <p:cNvPicPr>
            <a:picLocks noChangeAspect="1"/>
          </p:cNvPicPr>
          <p:nvPr/>
        </p:nvPicPr>
        <p:blipFill>
          <a:blip r:embed="rId6"/>
          <a:stretch>
            <a:fillRect/>
          </a:stretch>
        </p:blipFill>
        <p:spPr>
          <a:xfrm>
            <a:off x="-6531" y="993096"/>
            <a:ext cx="5411892" cy="2774205"/>
          </a:xfrm>
          <a:prstGeom prst="rect">
            <a:avLst/>
          </a:prstGeom>
        </p:spPr>
      </p:pic>
      <p:pic>
        <p:nvPicPr>
          <p:cNvPr id="6" name="Picture 5">
            <a:extLst>
              <a:ext uri="{FF2B5EF4-FFF2-40B4-BE49-F238E27FC236}">
                <a16:creationId xmlns:a16="http://schemas.microsoft.com/office/drawing/2014/main" id="{B3B304A6-F577-71D0-185E-277A5B82BE1B}"/>
              </a:ext>
            </a:extLst>
          </p:cNvPr>
          <p:cNvPicPr>
            <a:picLocks noChangeAspect="1"/>
          </p:cNvPicPr>
          <p:nvPr/>
        </p:nvPicPr>
        <p:blipFill>
          <a:blip r:embed="rId7"/>
          <a:stretch>
            <a:fillRect/>
          </a:stretch>
        </p:blipFill>
        <p:spPr>
          <a:xfrm>
            <a:off x="9497389" y="3098397"/>
            <a:ext cx="2283543" cy="32099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E2B7857A-C5E4-5450-F20B-5980DDD13CFF}"/>
              </a:ext>
            </a:extLst>
          </p:cNvPr>
          <p:cNvPicPr>
            <a:picLocks noChangeAspect="1"/>
          </p:cNvPicPr>
          <p:nvPr/>
        </p:nvPicPr>
        <p:blipFill>
          <a:blip r:embed="rId2"/>
          <a:stretch>
            <a:fillRect/>
          </a:stretch>
        </p:blipFill>
        <p:spPr>
          <a:xfrm>
            <a:off x="1762125" y="1033055"/>
            <a:ext cx="8667750" cy="377330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C2975488-6C86-A2DF-7497-CCC343F5D96D}"/>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477D8AB-EBAD-3F49-51FC-14B5C2B6DA1E}"/>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31675432-2044-8A17-1787-AAAFAAB8E348}"/>
              </a:ext>
            </a:extLst>
          </p:cNvPr>
          <p:cNvPicPr>
            <a:picLocks noChangeAspect="1"/>
          </p:cNvPicPr>
          <p:nvPr/>
        </p:nvPicPr>
        <p:blipFill>
          <a:blip r:embed="rId2"/>
          <a:stretch>
            <a:fillRect/>
          </a:stretch>
        </p:blipFill>
        <p:spPr>
          <a:xfrm>
            <a:off x="0" y="97517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CEEA8DC6-7197-24EA-2E0F-310AE9F51E66}"/>
              </a:ext>
            </a:extLst>
          </p:cNvPr>
          <p:cNvPicPr>
            <a:picLocks noChangeAspect="1"/>
          </p:cNvPicPr>
          <p:nvPr/>
        </p:nvPicPr>
        <p:blipFill>
          <a:blip r:embed="rId3"/>
          <a:stretch>
            <a:fillRect/>
          </a:stretch>
        </p:blipFill>
        <p:spPr>
          <a:xfrm>
            <a:off x="0" y="10059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E7D53FD-C9E7-C356-1507-FA03E88B0074}"/>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FB687D25-3437-6143-4061-49DF0FBCAE00}"/>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374</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74</cp:revision>
  <dcterms:created xsi:type="dcterms:W3CDTF">2020-01-06T09:48:40Z</dcterms:created>
  <dcterms:modified xsi:type="dcterms:W3CDTF">2023-07-19T07:55:26Z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