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09/08/2023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31 </a:t>
            </a:r>
            <a:r>
              <a:rPr lang="en-US" altLang="en-US" sz="1600" b="1" dirty="0"/>
              <a:t>(31/07/2023 – 06/08/2023)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1DEE1899-0648-0DE7-7D2D-010D5532CA6B}"/>
              </a:ext>
            </a:extLst>
          </p:cNvPr>
          <p:cNvPicPr>
            <a:picLocks noChangeAspect="1"/>
          </p:cNvPicPr>
          <p:nvPr/>
        </p:nvPicPr>
        <p:blipFill>
          <a:blip r:embed="rId2"/>
          <a:stretch>
            <a:fillRect/>
          </a:stretch>
        </p:blipFill>
        <p:spPr>
          <a:xfrm>
            <a:off x="1328736" y="221987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9EC1131-C392-CD95-04E8-5462EF022E2D}"/>
              </a:ext>
            </a:extLst>
          </p:cNvPr>
          <p:cNvPicPr>
            <a:picLocks noChangeAspect="1"/>
          </p:cNvPicPr>
          <p:nvPr/>
        </p:nvPicPr>
        <p:blipFill>
          <a:blip r:embed="rId3"/>
          <a:stretch>
            <a:fillRect/>
          </a:stretch>
        </p:blipFill>
        <p:spPr>
          <a:xfrm>
            <a:off x="137309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2"/>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3"/>
          <a:stretch>
            <a:fillRect/>
          </a:stretch>
        </p:blipFill>
        <p:spPr>
          <a:xfrm>
            <a:off x="5457625" y="3874399"/>
            <a:ext cx="3682843" cy="2983601"/>
          </a:xfrm>
          <a:prstGeom prst="rect">
            <a:avLst/>
          </a:prstGeom>
        </p:spPr>
      </p:pic>
      <p:pic>
        <p:nvPicPr>
          <p:cNvPr id="4" name="Picture 3">
            <a:extLst>
              <a:ext uri="{FF2B5EF4-FFF2-40B4-BE49-F238E27FC236}">
                <a16:creationId xmlns:a16="http://schemas.microsoft.com/office/drawing/2014/main" id="{219A5B29-1CCB-E62E-6D3B-C54ABACB8040}"/>
              </a:ext>
            </a:extLst>
          </p:cNvPr>
          <p:cNvPicPr>
            <a:picLocks noChangeAspect="1"/>
          </p:cNvPicPr>
          <p:nvPr/>
        </p:nvPicPr>
        <p:blipFill>
          <a:blip r:embed="rId4"/>
          <a:stretch>
            <a:fillRect/>
          </a:stretch>
        </p:blipFill>
        <p:spPr>
          <a:xfrm>
            <a:off x="9663812" y="1527446"/>
            <a:ext cx="2060627" cy="1024166"/>
          </a:xfrm>
          <a:prstGeom prst="rect">
            <a:avLst/>
          </a:prstGeom>
        </p:spPr>
      </p:pic>
      <p:pic>
        <p:nvPicPr>
          <p:cNvPr id="3" name="Picture 2">
            <a:extLst>
              <a:ext uri="{FF2B5EF4-FFF2-40B4-BE49-F238E27FC236}">
                <a16:creationId xmlns:a16="http://schemas.microsoft.com/office/drawing/2014/main" id="{AD37C959-4988-9DC4-09EC-56B257B2B805}"/>
              </a:ext>
            </a:extLst>
          </p:cNvPr>
          <p:cNvPicPr>
            <a:picLocks noChangeAspect="1"/>
          </p:cNvPicPr>
          <p:nvPr/>
        </p:nvPicPr>
        <p:blipFill>
          <a:blip r:embed="rId5"/>
          <a:stretch>
            <a:fillRect/>
          </a:stretch>
        </p:blipFill>
        <p:spPr>
          <a:xfrm>
            <a:off x="965" y="985106"/>
            <a:ext cx="5404396" cy="2782195"/>
          </a:xfrm>
          <a:prstGeom prst="rect">
            <a:avLst/>
          </a:prstGeom>
        </p:spPr>
      </p:pic>
      <p:pic>
        <p:nvPicPr>
          <p:cNvPr id="5" name="Picture 4">
            <a:extLst>
              <a:ext uri="{FF2B5EF4-FFF2-40B4-BE49-F238E27FC236}">
                <a16:creationId xmlns:a16="http://schemas.microsoft.com/office/drawing/2014/main" id="{7DB13FCE-A467-739C-E194-B1EB89047EC2}"/>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1BC11D50-6864-640C-1171-7A023ED2372C}"/>
              </a:ext>
            </a:extLst>
          </p:cNvPr>
          <p:cNvPicPr>
            <a:picLocks noChangeAspect="1"/>
          </p:cNvPicPr>
          <p:nvPr/>
        </p:nvPicPr>
        <p:blipFill>
          <a:blip r:embed="rId2"/>
          <a:stretch>
            <a:fillRect/>
          </a:stretch>
        </p:blipFill>
        <p:spPr>
          <a:xfrm>
            <a:off x="1762125" y="1006929"/>
            <a:ext cx="8667750" cy="379943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5" name="Picture 4">
            <a:extLst>
              <a:ext uri="{FF2B5EF4-FFF2-40B4-BE49-F238E27FC236}">
                <a16:creationId xmlns:a16="http://schemas.microsoft.com/office/drawing/2014/main" id="{6BD5B3A9-EBAB-1F5B-324A-F714DE8581AC}"/>
              </a:ext>
            </a:extLst>
          </p:cNvPr>
          <p:cNvPicPr>
            <a:picLocks noChangeAspect="1"/>
          </p:cNvPicPr>
          <p:nvPr/>
        </p:nvPicPr>
        <p:blipFill>
          <a:blip r:embed="rId3"/>
          <a:stretch>
            <a:fillRect/>
          </a:stretch>
        </p:blipFill>
        <p:spPr>
          <a:xfrm>
            <a:off x="0" y="1010194"/>
            <a:ext cx="12192000" cy="5179789"/>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CD972A27-5C26-C649-E401-D7D24D2994DA}"/>
              </a:ext>
            </a:extLst>
          </p:cNvPr>
          <p:cNvPicPr>
            <a:picLocks noChangeAspect="1"/>
          </p:cNvPicPr>
          <p:nvPr/>
        </p:nvPicPr>
        <p:blipFill>
          <a:blip r:embed="rId2"/>
          <a:stretch>
            <a:fillRect/>
          </a:stretch>
        </p:blipFill>
        <p:spPr>
          <a:xfrm>
            <a:off x="0" y="997248"/>
            <a:ext cx="12192000" cy="5194546"/>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30D51DEA-CE6B-78E9-4DB8-6B3074637A07}"/>
              </a:ext>
            </a:extLst>
          </p:cNvPr>
          <p:cNvPicPr>
            <a:picLocks noChangeAspect="1"/>
          </p:cNvPicPr>
          <p:nvPr/>
        </p:nvPicPr>
        <p:blipFill>
          <a:blip r:embed="rId2"/>
          <a:stretch>
            <a:fillRect/>
          </a:stretch>
        </p:blipFill>
        <p:spPr>
          <a:xfrm>
            <a:off x="0" y="992592"/>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59BBC0D5-9A06-15E8-B972-E59E5AEA5C2C}"/>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9CA719B3-FD89-8F99-692A-211D50F94438}"/>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1C523213-77C2-42C1-F363-A549D61A0BD4}"/>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449</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80</cp:revision>
  <dcterms:created xsi:type="dcterms:W3CDTF">2020-01-06T09:48:40Z</dcterms:created>
  <dcterms:modified xsi:type="dcterms:W3CDTF">2023-08-09T07:05:37Z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