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16/08/2023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32 </a:t>
            </a:r>
            <a:r>
              <a:rPr lang="en-US" altLang="en-US" sz="1600" b="1" dirty="0"/>
              <a:t>(07/08/2023 – 13/08/2023)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EEA117F-DBC3-539E-DA9A-0948B62318F6}"/>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F910A54-0BB7-34C9-2DB5-6AF66D7D739B}"/>
              </a:ext>
            </a:extLst>
          </p:cNvPr>
          <p:cNvPicPr>
            <a:picLocks noChangeAspect="1"/>
          </p:cNvPicPr>
          <p:nvPr/>
        </p:nvPicPr>
        <p:blipFill>
          <a:blip r:embed="rId3"/>
          <a:stretch>
            <a:fillRect/>
          </a:stretch>
        </p:blipFill>
        <p:spPr>
          <a:xfrm>
            <a:off x="140792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3" name="Picture 2">
            <a:extLst>
              <a:ext uri="{FF2B5EF4-FFF2-40B4-BE49-F238E27FC236}">
                <a16:creationId xmlns:a16="http://schemas.microsoft.com/office/drawing/2014/main" id="{AD37C959-4988-9DC4-09EC-56B257B2B805}"/>
              </a:ext>
            </a:extLst>
          </p:cNvPr>
          <p:cNvPicPr>
            <a:picLocks noChangeAspect="1"/>
          </p:cNvPicPr>
          <p:nvPr/>
        </p:nvPicPr>
        <p:blipFill>
          <a:blip r:embed="rId4"/>
          <a:stretch>
            <a:fillRect/>
          </a:stretch>
        </p:blipFill>
        <p:spPr>
          <a:xfrm>
            <a:off x="965" y="985106"/>
            <a:ext cx="5404396" cy="2782195"/>
          </a:xfrm>
          <a:prstGeom prst="rect">
            <a:avLst/>
          </a:prstGeom>
        </p:spPr>
      </p:pic>
      <p:pic>
        <p:nvPicPr>
          <p:cNvPr id="2" name="Picture 1">
            <a:extLst>
              <a:ext uri="{FF2B5EF4-FFF2-40B4-BE49-F238E27FC236}">
                <a16:creationId xmlns:a16="http://schemas.microsoft.com/office/drawing/2014/main" id="{0038FFE0-39DC-C069-9197-779CD3014497}"/>
              </a:ext>
            </a:extLst>
          </p:cNvPr>
          <p:cNvPicPr>
            <a:picLocks noChangeAspect="1"/>
          </p:cNvPicPr>
          <p:nvPr/>
        </p:nvPicPr>
        <p:blipFill>
          <a:blip r:embed="rId5"/>
          <a:stretch>
            <a:fillRect/>
          </a:stretch>
        </p:blipFill>
        <p:spPr>
          <a:xfrm>
            <a:off x="0" y="3874399"/>
            <a:ext cx="5404396" cy="2983601"/>
          </a:xfrm>
          <a:prstGeom prst="rect">
            <a:avLst/>
          </a:prstGeom>
        </p:spPr>
      </p:pic>
      <p:pic>
        <p:nvPicPr>
          <p:cNvPr id="6" name="Picture 5">
            <a:extLst>
              <a:ext uri="{FF2B5EF4-FFF2-40B4-BE49-F238E27FC236}">
                <a16:creationId xmlns:a16="http://schemas.microsoft.com/office/drawing/2014/main" id="{BED8CE05-86DD-9E39-6B89-B5C1E1B588B5}"/>
              </a:ext>
            </a:extLst>
          </p:cNvPr>
          <p:cNvPicPr>
            <a:picLocks noChangeAspect="1"/>
          </p:cNvPicPr>
          <p:nvPr/>
        </p:nvPicPr>
        <p:blipFill>
          <a:blip r:embed="rId6"/>
          <a:stretch>
            <a:fillRect/>
          </a:stretch>
        </p:blipFill>
        <p:spPr>
          <a:xfrm>
            <a:off x="9330690" y="1712050"/>
            <a:ext cx="2552700" cy="1047750"/>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1EC477B9-A543-6078-323C-AF90879836EE}"/>
              </a:ext>
            </a:extLst>
          </p:cNvPr>
          <p:cNvPicPr>
            <a:picLocks noChangeAspect="1"/>
          </p:cNvPicPr>
          <p:nvPr/>
        </p:nvPicPr>
        <p:blipFill>
          <a:blip r:embed="rId2"/>
          <a:stretch>
            <a:fillRect/>
          </a:stretch>
        </p:blipFill>
        <p:spPr>
          <a:xfrm>
            <a:off x="1762125" y="1006929"/>
            <a:ext cx="8667750" cy="37994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BA6DDC4-13C8-7CD8-FFF5-F936722BECA4}"/>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F3BD5A2-FAFA-A229-22D8-5DCB8CE35A8F}"/>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28FC0A6-55DE-342A-6A04-6472524CA112}"/>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22CFD02E-5AFD-4255-97D2-2548CFDDA6DC}"/>
              </a:ext>
            </a:extLst>
          </p:cNvPr>
          <p:cNvPicPr>
            <a:picLocks noChangeAspect="1"/>
          </p:cNvPicPr>
          <p:nvPr/>
        </p:nvPicPr>
        <p:blipFill>
          <a:blip r:embed="rId3"/>
          <a:stretch>
            <a:fillRect/>
          </a:stretch>
        </p:blipFill>
        <p:spPr>
          <a:xfrm>
            <a:off x="0" y="99724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E370747-A33A-9065-990C-0AD9CC14F7D5}"/>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F5BF7ADA-2596-41FF-46E2-552A1CDE404C}"/>
              </a:ext>
            </a:extLst>
          </p:cNvPr>
          <p:cNvPicPr>
            <a:picLocks noChangeAspect="1"/>
          </p:cNvPicPr>
          <p:nvPr/>
        </p:nvPicPr>
        <p:blipFill>
          <a:blip r:embed="rId2"/>
          <a:stretch>
            <a:fillRect/>
          </a:stretch>
        </p:blipFill>
        <p:spPr>
          <a:xfrm>
            <a:off x="0" y="83178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459</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82</cp:revision>
  <dcterms:created xsi:type="dcterms:W3CDTF">2020-01-06T09:48:40Z</dcterms:created>
  <dcterms:modified xsi:type="dcterms:W3CDTF">2023-08-16T07:51:10Z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