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30/08/2023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34 </a:t>
            </a:r>
            <a:r>
              <a:rPr lang="en-US" altLang="en-US" sz="1600" b="1" dirty="0"/>
              <a:t>(21/08/2023 – 27/08/2023)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1BAA088-321B-180D-5224-F4769490659D}"/>
              </a:ext>
            </a:extLst>
          </p:cNvPr>
          <p:cNvPicPr>
            <a:picLocks noChangeAspect="1"/>
          </p:cNvPicPr>
          <p:nvPr/>
        </p:nvPicPr>
        <p:blipFill>
          <a:blip r:embed="rId2"/>
          <a:stretch>
            <a:fillRect/>
          </a:stretch>
        </p:blipFill>
        <p:spPr>
          <a:xfrm>
            <a:off x="1328736" y="1810567"/>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4EC42D0-96CE-D661-4E71-B83E5EF20CCB}"/>
              </a:ext>
            </a:extLst>
          </p:cNvPr>
          <p:cNvPicPr>
            <a:picLocks noChangeAspect="1"/>
          </p:cNvPicPr>
          <p:nvPr/>
        </p:nvPicPr>
        <p:blipFill>
          <a:blip r:embed="rId3"/>
          <a:stretch>
            <a:fillRect/>
          </a:stretch>
        </p:blipFill>
        <p:spPr>
          <a:xfrm>
            <a:off x="157339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3" name="Picture 2">
            <a:extLst>
              <a:ext uri="{FF2B5EF4-FFF2-40B4-BE49-F238E27FC236}">
                <a16:creationId xmlns:a16="http://schemas.microsoft.com/office/drawing/2014/main" id="{AD37C959-4988-9DC4-09EC-56B257B2B805}"/>
              </a:ext>
            </a:extLst>
          </p:cNvPr>
          <p:cNvPicPr>
            <a:picLocks noChangeAspect="1"/>
          </p:cNvPicPr>
          <p:nvPr/>
        </p:nvPicPr>
        <p:blipFill>
          <a:blip r:embed="rId4"/>
          <a:stretch>
            <a:fillRect/>
          </a:stretch>
        </p:blipFill>
        <p:spPr>
          <a:xfrm>
            <a:off x="965" y="985106"/>
            <a:ext cx="5404396" cy="2782195"/>
          </a:xfrm>
          <a:prstGeom prst="rect">
            <a:avLst/>
          </a:prstGeom>
        </p:spPr>
      </p:pic>
      <p:pic>
        <p:nvPicPr>
          <p:cNvPr id="6" name="Picture 5">
            <a:extLst>
              <a:ext uri="{FF2B5EF4-FFF2-40B4-BE49-F238E27FC236}">
                <a16:creationId xmlns:a16="http://schemas.microsoft.com/office/drawing/2014/main" id="{BED8CE05-86DD-9E39-6B89-B5C1E1B588B5}"/>
              </a:ext>
            </a:extLst>
          </p:cNvPr>
          <p:cNvPicPr>
            <a:picLocks noChangeAspect="1"/>
          </p:cNvPicPr>
          <p:nvPr/>
        </p:nvPicPr>
        <p:blipFill>
          <a:blip r:embed="rId5"/>
          <a:stretch>
            <a:fillRect/>
          </a:stretch>
        </p:blipFill>
        <p:spPr>
          <a:xfrm>
            <a:off x="9330690" y="1712050"/>
            <a:ext cx="2552700" cy="1047750"/>
          </a:xfrm>
          <a:prstGeom prst="rect">
            <a:avLst/>
          </a:prstGeom>
        </p:spPr>
      </p:pic>
      <p:pic>
        <p:nvPicPr>
          <p:cNvPr id="2" name="Picture 1">
            <a:extLst>
              <a:ext uri="{FF2B5EF4-FFF2-40B4-BE49-F238E27FC236}">
                <a16:creationId xmlns:a16="http://schemas.microsoft.com/office/drawing/2014/main" id="{DEF8FEEE-85B1-F4B3-05D6-8C77CC574F3C}"/>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B569B6E9-1BFE-D9D1-0B95-6928706FC7C6}"/>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46784531-449B-2DA3-0B66-0DEFC128005A}"/>
              </a:ext>
            </a:extLst>
          </p:cNvPr>
          <p:cNvPicPr>
            <a:picLocks noChangeAspect="1"/>
          </p:cNvPicPr>
          <p:nvPr/>
        </p:nvPicPr>
        <p:blipFill>
          <a:blip r:embed="rId3"/>
          <a:stretch>
            <a:fillRect/>
          </a:stretch>
        </p:blipFill>
        <p:spPr>
          <a:xfrm>
            <a:off x="0" y="975361"/>
            <a:ext cx="12192000" cy="5223332"/>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17229F14-A86B-D693-3A97-707CEC1DBBBA}"/>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143B5F71-2B7C-F94D-60B8-60FAA0F57EBF}"/>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F0035B0-3DA3-8A37-3E51-651EEDD872EE}"/>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BD5DDD0-46DE-53E1-BEDA-E8999F6558F4}"/>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13E80F21-7120-272C-B61A-54E66C6C2FF3}"/>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470</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85</cp:revision>
  <dcterms:created xsi:type="dcterms:W3CDTF">2020-01-06T09:48:40Z</dcterms:created>
  <dcterms:modified xsi:type="dcterms:W3CDTF">2023-08-30T07:44:14Z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