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06/09/2023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35 </a:t>
            </a:r>
            <a:r>
              <a:rPr lang="en-US" altLang="en-US" sz="1600" b="1" dirty="0"/>
              <a:t>(28/08/2023 – 03/09/2023)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DF94763-235E-43C6-8A20-4D3A81CBE7EB}"/>
              </a:ext>
            </a:extLst>
          </p:cNvPr>
          <p:cNvPicPr>
            <a:picLocks noChangeAspect="1"/>
          </p:cNvPicPr>
          <p:nvPr/>
        </p:nvPicPr>
        <p:blipFill>
          <a:blip r:embed="rId2"/>
          <a:stretch>
            <a:fillRect/>
          </a:stretch>
        </p:blipFill>
        <p:spPr>
          <a:xfrm>
            <a:off x="1328736" y="161897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8666C51-547F-F90E-5489-33237C1C29C0}"/>
              </a:ext>
            </a:extLst>
          </p:cNvPr>
          <p:cNvPicPr>
            <a:picLocks noChangeAspect="1"/>
          </p:cNvPicPr>
          <p:nvPr/>
        </p:nvPicPr>
        <p:blipFill>
          <a:blip r:embed="rId3"/>
          <a:stretch>
            <a:fillRect/>
          </a:stretch>
        </p:blipFill>
        <p:spPr>
          <a:xfrm>
            <a:off x="144276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6" name="Picture 5">
            <a:extLst>
              <a:ext uri="{FF2B5EF4-FFF2-40B4-BE49-F238E27FC236}">
                <a16:creationId xmlns:a16="http://schemas.microsoft.com/office/drawing/2014/main" id="{BED8CE05-86DD-9E39-6B89-B5C1E1B588B5}"/>
              </a:ext>
            </a:extLst>
          </p:cNvPr>
          <p:cNvPicPr>
            <a:picLocks noChangeAspect="1"/>
          </p:cNvPicPr>
          <p:nvPr/>
        </p:nvPicPr>
        <p:blipFill>
          <a:blip r:embed="rId4"/>
          <a:stretch>
            <a:fillRect/>
          </a:stretch>
        </p:blipFill>
        <p:spPr>
          <a:xfrm>
            <a:off x="9330690" y="1712050"/>
            <a:ext cx="2552700" cy="1047750"/>
          </a:xfrm>
          <a:prstGeom prst="rect">
            <a:avLst/>
          </a:prstGeom>
        </p:spPr>
      </p:pic>
      <p:pic>
        <p:nvPicPr>
          <p:cNvPr id="4" name="Picture 3">
            <a:extLst>
              <a:ext uri="{FF2B5EF4-FFF2-40B4-BE49-F238E27FC236}">
                <a16:creationId xmlns:a16="http://schemas.microsoft.com/office/drawing/2014/main" id="{1D6D9E1B-3409-8C69-E1F0-2B4F9A3DD2F9}"/>
              </a:ext>
            </a:extLst>
          </p:cNvPr>
          <p:cNvPicPr>
            <a:picLocks noChangeAspect="1"/>
          </p:cNvPicPr>
          <p:nvPr/>
        </p:nvPicPr>
        <p:blipFill>
          <a:blip r:embed="rId5"/>
          <a:stretch>
            <a:fillRect/>
          </a:stretch>
        </p:blipFill>
        <p:spPr>
          <a:xfrm>
            <a:off x="0" y="985106"/>
            <a:ext cx="5404396" cy="2782195"/>
          </a:xfrm>
          <a:prstGeom prst="rect">
            <a:avLst/>
          </a:prstGeom>
        </p:spPr>
      </p:pic>
      <p:pic>
        <p:nvPicPr>
          <p:cNvPr id="5" name="Picture 4">
            <a:extLst>
              <a:ext uri="{FF2B5EF4-FFF2-40B4-BE49-F238E27FC236}">
                <a16:creationId xmlns:a16="http://schemas.microsoft.com/office/drawing/2014/main" id="{87125FD6-B3D9-CB0E-178B-F915B015A9F3}"/>
              </a:ext>
            </a:extLst>
          </p:cNvPr>
          <p:cNvPicPr>
            <a:picLocks noChangeAspect="1"/>
          </p:cNvPicPr>
          <p:nvPr/>
        </p:nvPicPr>
        <p:blipFill>
          <a:blip r:embed="rId6"/>
          <a:stretch>
            <a:fillRect/>
          </a:stretch>
        </p:blipFill>
        <p:spPr>
          <a:xfrm>
            <a:off x="0" y="3880597"/>
            <a:ext cx="5404396" cy="297740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17AFDB1-5E05-0ABA-4BD9-8A486E384E92}"/>
              </a:ext>
            </a:extLst>
          </p:cNvPr>
          <p:cNvPicPr>
            <a:picLocks noChangeAspect="1"/>
          </p:cNvPicPr>
          <p:nvPr/>
        </p:nvPicPr>
        <p:blipFill>
          <a:blip r:embed="rId2"/>
          <a:stretch>
            <a:fillRect/>
          </a:stretch>
        </p:blipFill>
        <p:spPr>
          <a:xfrm>
            <a:off x="1762125" y="1024345"/>
            <a:ext cx="8667750" cy="378201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6A767A49-CF49-06A3-4FB0-83B7CA533FF2}"/>
              </a:ext>
            </a:extLst>
          </p:cNvPr>
          <p:cNvPicPr>
            <a:picLocks noChangeAspect="1"/>
          </p:cNvPicPr>
          <p:nvPr/>
        </p:nvPicPr>
        <p:blipFill>
          <a:blip r:embed="rId3"/>
          <a:stretch>
            <a:fillRect/>
          </a:stretch>
        </p:blipFill>
        <p:spPr>
          <a:xfrm>
            <a:off x="0" y="998902"/>
            <a:ext cx="12192000" cy="5182374"/>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83B5888-094E-4FC7-5542-527C69C1730B}"/>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834206B9-4E0D-C80F-2FCA-57C5FBBCE0AF}"/>
              </a:ext>
            </a:extLst>
          </p:cNvPr>
          <p:cNvPicPr>
            <a:picLocks noChangeAspect="1"/>
          </p:cNvPicPr>
          <p:nvPr/>
        </p:nvPicPr>
        <p:blipFill>
          <a:blip r:embed="rId2"/>
          <a:stretch>
            <a:fillRect/>
          </a:stretch>
        </p:blipFill>
        <p:spPr>
          <a:xfrm>
            <a:off x="0" y="97517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447E1A8-3A73-0F35-2219-F7914A9C986A}"/>
              </a:ext>
            </a:extLst>
          </p:cNvPr>
          <p:cNvPicPr>
            <a:picLocks noChangeAspect="1"/>
          </p:cNvPicPr>
          <p:nvPr/>
        </p:nvPicPr>
        <p:blipFill>
          <a:blip r:embed="rId3"/>
          <a:stretch>
            <a:fillRect/>
          </a:stretch>
        </p:blipFill>
        <p:spPr>
          <a:xfrm>
            <a:off x="0" y="10059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CD6515E8-14EF-D709-3989-DBECBC03C417}"/>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F99A9E9-5AD1-C2E7-BD9A-F6AF4E7476F1}"/>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477</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87</cp:revision>
  <dcterms:created xsi:type="dcterms:W3CDTF">2020-01-06T09:48:40Z</dcterms:created>
  <dcterms:modified xsi:type="dcterms:W3CDTF">2023-09-06T07:12:16Z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