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20/09/2023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37 </a:t>
            </a:r>
            <a:r>
              <a:rPr lang="en-US" altLang="en-US" sz="1600" b="1" dirty="0"/>
              <a:t>(</a:t>
            </a:r>
            <a:r>
              <a:rPr lang="en-US" altLang="en-US" b="1" dirty="0"/>
              <a:t>11/09/2023 – 17/09/2023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0E25BCD-59FF-A397-FBF0-C204DBA694E2}"/>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320B797-54D4-0C5E-F1EA-41A0C5BB77E4}"/>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564C7A18-C7A1-FE28-18EE-DAC2E8BC526D}"/>
              </a:ext>
            </a:extLst>
          </p:cNvPr>
          <p:cNvPicPr>
            <a:picLocks noChangeAspect="1"/>
          </p:cNvPicPr>
          <p:nvPr/>
        </p:nvPicPr>
        <p:blipFill>
          <a:blip r:embed="rId3"/>
          <a:stretch>
            <a:fillRect/>
          </a:stretch>
        </p:blipFill>
        <p:spPr>
          <a:xfrm>
            <a:off x="9382941" y="1555296"/>
            <a:ext cx="2552700" cy="1047750"/>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4"/>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5"/>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6B7CE336-3CD2-BFFD-5A1C-0E93C4B1C6B3}"/>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F6A7CD6-F634-77A3-3CE9-138E3DBF314B}"/>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104BBE8-78F5-2064-49BD-E85202F908B8}"/>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06DD7AB-E434-32C9-33F0-B2A2B7AC91AD}"/>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CD67FD0E-E27B-6281-E504-CA2E272D3461}"/>
              </a:ext>
            </a:extLst>
          </p:cNvPr>
          <p:cNvPicPr>
            <a:picLocks noChangeAspect="1"/>
          </p:cNvPicPr>
          <p:nvPr/>
        </p:nvPicPr>
        <p:blipFill>
          <a:blip r:embed="rId2"/>
          <a:stretch>
            <a:fillRect/>
          </a:stretch>
        </p:blipFill>
        <p:spPr>
          <a:xfrm>
            <a:off x="0" y="98388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8F4BAA5-6F01-1BD0-160F-19C21577D8D1}"/>
              </a:ext>
            </a:extLst>
          </p:cNvPr>
          <p:cNvPicPr>
            <a:picLocks noChangeAspect="1"/>
          </p:cNvPicPr>
          <p:nvPr/>
        </p:nvPicPr>
        <p:blipFill>
          <a:blip r:embed="rId3"/>
          <a:stretch>
            <a:fillRect/>
          </a:stretch>
        </p:blipFill>
        <p:spPr>
          <a:xfrm>
            <a:off x="0" y="100595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A0E1853-85BE-E6B2-8796-C263C20E373B}"/>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3206321-9CBE-27D2-39A5-4C8D23A99E94}"/>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492</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91</cp:revision>
  <dcterms:created xsi:type="dcterms:W3CDTF">2020-01-06T09:48:40Z</dcterms:created>
  <dcterms:modified xsi:type="dcterms:W3CDTF">2023-09-20T09:22:07Z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