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27/09/2023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38 </a:t>
            </a:r>
            <a:r>
              <a:rPr lang="en-US" altLang="en-US" sz="1600" b="1" dirty="0"/>
              <a:t>(</a:t>
            </a:r>
            <a:r>
              <a:rPr lang="en-US" altLang="en-US" b="1" dirty="0"/>
              <a:t>18/09/2023 – 24/09/2023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D06AB55C-32F7-5925-5514-2410ECBA4083}"/>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DBE1074-55B9-137D-3DDC-823351A35C42}"/>
              </a:ext>
            </a:extLst>
          </p:cNvPr>
          <p:cNvPicPr>
            <a:picLocks noChangeAspect="1"/>
          </p:cNvPicPr>
          <p:nvPr/>
        </p:nvPicPr>
        <p:blipFill>
          <a:blip r:embed="rId3"/>
          <a:stretch>
            <a:fillRect/>
          </a:stretch>
        </p:blipFill>
        <p:spPr>
          <a:xfrm>
            <a:off x="199154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3" name="Picture 2">
            <a:extLst>
              <a:ext uri="{FF2B5EF4-FFF2-40B4-BE49-F238E27FC236}">
                <a16:creationId xmlns:a16="http://schemas.microsoft.com/office/drawing/2014/main" id="{564C7A18-C7A1-FE28-18EE-DAC2E8BC526D}"/>
              </a:ext>
            </a:extLst>
          </p:cNvPr>
          <p:cNvPicPr>
            <a:picLocks noChangeAspect="1"/>
          </p:cNvPicPr>
          <p:nvPr/>
        </p:nvPicPr>
        <p:blipFill>
          <a:blip r:embed="rId3"/>
          <a:stretch>
            <a:fillRect/>
          </a:stretch>
        </p:blipFill>
        <p:spPr>
          <a:xfrm>
            <a:off x="9382941" y="1555296"/>
            <a:ext cx="2552700" cy="1047750"/>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4"/>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5"/>
          <a:stretch>
            <a:fillRect/>
          </a:stretch>
        </p:blipFill>
        <p:spPr>
          <a:xfrm>
            <a:off x="0" y="990276"/>
            <a:ext cx="5404396" cy="2777025"/>
          </a:xfrm>
          <a:prstGeom prst="rect">
            <a:avLst/>
          </a:prstGeom>
        </p:spPr>
      </p:pic>
      <p:pic>
        <p:nvPicPr>
          <p:cNvPr id="2" name="Picture 1">
            <a:extLst>
              <a:ext uri="{FF2B5EF4-FFF2-40B4-BE49-F238E27FC236}">
                <a16:creationId xmlns:a16="http://schemas.microsoft.com/office/drawing/2014/main" id="{1B2E23CC-F844-3125-404A-E4A53CC6411C}"/>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5C1E96CE-FDF1-BE1D-18BC-ABA15353F232}"/>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F1530C4-EB03-8D07-7031-510AF3CD2205}"/>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56FF6C39-C409-AD17-DD5E-EC07317F4AF6}"/>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CB526BD-516E-67AC-9FDB-31CB86A3223B}"/>
              </a:ext>
            </a:extLst>
          </p:cNvPr>
          <p:cNvPicPr>
            <a:picLocks noChangeAspect="1"/>
          </p:cNvPicPr>
          <p:nvPr/>
        </p:nvPicPr>
        <p:blipFill>
          <a:blip r:embed="rId2"/>
          <a:stretch>
            <a:fillRect/>
          </a:stretch>
        </p:blipFill>
        <p:spPr>
          <a:xfrm>
            <a:off x="0" y="98388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881C6E72-6172-0B7C-8842-4D9DB0056158}"/>
              </a:ext>
            </a:extLst>
          </p:cNvPr>
          <p:cNvPicPr>
            <a:picLocks noChangeAspect="1"/>
          </p:cNvPicPr>
          <p:nvPr/>
        </p:nvPicPr>
        <p:blipFill>
          <a:blip r:embed="rId3"/>
          <a:stretch>
            <a:fillRect/>
          </a:stretch>
        </p:blipFill>
        <p:spPr>
          <a:xfrm>
            <a:off x="0" y="98854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A395FC8-3BA5-1ECC-D6D8-16F8C5E685D5}"/>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C12AE0B-B241-0A20-5436-203CBA8D019C}"/>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499</TotalTime>
  <Words>560</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93</cp:revision>
  <dcterms:created xsi:type="dcterms:W3CDTF">2020-01-06T09:48:40Z</dcterms:created>
  <dcterms:modified xsi:type="dcterms:W3CDTF">2023-09-27T06:23:04Z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