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03/10/2023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39 </a:t>
            </a:r>
            <a:r>
              <a:rPr lang="en-US" altLang="en-US" sz="1600" b="1" dirty="0"/>
              <a:t>(</a:t>
            </a:r>
            <a:r>
              <a:rPr lang="en-US" altLang="en-US" b="1" dirty="0"/>
              <a:t>25/09/2023 – 01/10/2023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21A9E7B5-6F36-3C35-DC1A-8B802CD94B47}"/>
              </a:ext>
            </a:extLst>
          </p:cNvPr>
          <p:cNvPicPr>
            <a:picLocks noChangeAspect="1"/>
          </p:cNvPicPr>
          <p:nvPr/>
        </p:nvPicPr>
        <p:blipFill>
          <a:blip r:embed="rId2"/>
          <a:stretch>
            <a:fillRect/>
          </a:stretch>
        </p:blipFill>
        <p:spPr>
          <a:xfrm>
            <a:off x="1328736" y="228083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76AF97B-A423-2607-F331-77A4CA7F9C96}"/>
              </a:ext>
            </a:extLst>
          </p:cNvPr>
          <p:cNvPicPr>
            <a:picLocks noChangeAspect="1"/>
          </p:cNvPicPr>
          <p:nvPr/>
        </p:nvPicPr>
        <p:blipFill>
          <a:blip r:embed="rId3"/>
          <a:stretch>
            <a:fillRect/>
          </a:stretch>
        </p:blipFill>
        <p:spPr>
          <a:xfrm>
            <a:off x="19915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564C7A18-C7A1-FE28-18EE-DAC2E8BC526D}"/>
              </a:ext>
            </a:extLst>
          </p:cNvPr>
          <p:cNvPicPr>
            <a:picLocks noChangeAspect="1"/>
          </p:cNvPicPr>
          <p:nvPr/>
        </p:nvPicPr>
        <p:blipFill>
          <a:blip r:embed="rId3"/>
          <a:stretch>
            <a:fillRect/>
          </a:stretch>
        </p:blipFill>
        <p:spPr>
          <a:xfrm>
            <a:off x="9382941" y="1555296"/>
            <a:ext cx="2552700" cy="1047750"/>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4"/>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5"/>
          <a:stretch>
            <a:fillRect/>
          </a:stretch>
        </p:blipFill>
        <p:spPr>
          <a:xfrm>
            <a:off x="0" y="990276"/>
            <a:ext cx="5404396" cy="2777025"/>
          </a:xfrm>
          <a:prstGeom prst="rect">
            <a:avLst/>
          </a:prstGeom>
        </p:spPr>
      </p:pic>
      <p:pic>
        <p:nvPicPr>
          <p:cNvPr id="4" name="Picture 3">
            <a:extLst>
              <a:ext uri="{FF2B5EF4-FFF2-40B4-BE49-F238E27FC236}">
                <a16:creationId xmlns:a16="http://schemas.microsoft.com/office/drawing/2014/main" id="{7BB81586-60C7-F48A-297B-D50EBF4985D3}"/>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9D57F8C-381A-E3BC-C911-B290ED90A688}"/>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2791395-0487-D4AA-A203-2A49BA2AC37D}"/>
              </a:ext>
            </a:extLst>
          </p:cNvPr>
          <p:cNvPicPr>
            <a:picLocks noChangeAspect="1"/>
          </p:cNvPicPr>
          <p:nvPr/>
        </p:nvPicPr>
        <p:blipFill>
          <a:blip r:embed="rId3"/>
          <a:stretch>
            <a:fillRect/>
          </a:stretch>
        </p:blipFill>
        <p:spPr>
          <a:xfrm>
            <a:off x="0" y="101635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585A657-AEC7-B7A3-53BE-547A0333AB31}"/>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5624F72-7D77-AADF-9DB7-CBC0BF90D5AF}"/>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9FBA28E-5345-15D8-74CC-3AD9E7FFF46A}"/>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36F0FE7-A360-052E-8453-B84FB85F68D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121D3BD-0F6C-D7B7-DA59-32125985B2E4}"/>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503</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94</cp:revision>
  <dcterms:created xsi:type="dcterms:W3CDTF">2020-01-06T09:48:40Z</dcterms:created>
  <dcterms:modified xsi:type="dcterms:W3CDTF">2023-10-03T07:28:38Z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