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18/10/2023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41 </a:t>
            </a:r>
            <a:r>
              <a:rPr lang="en-US" altLang="en-US" sz="1600" b="1" dirty="0"/>
              <a:t>(</a:t>
            </a:r>
            <a:r>
              <a:rPr lang="en-US" altLang="en-US" b="1" dirty="0"/>
              <a:t>09/10/2023 – 15/10/2023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8F63F043-460F-86CD-5A13-B460C9774ACC}"/>
              </a:ext>
            </a:extLst>
          </p:cNvPr>
          <p:cNvPicPr>
            <a:picLocks noChangeAspect="1"/>
          </p:cNvPicPr>
          <p:nvPr/>
        </p:nvPicPr>
        <p:blipFill>
          <a:blip r:embed="rId2"/>
          <a:stretch>
            <a:fillRect/>
          </a:stretch>
        </p:blipFill>
        <p:spPr>
          <a:xfrm>
            <a:off x="1328736" y="1645104"/>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509AAB5-6898-4C9C-57FB-56828BC517E4}"/>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5"/>
          <a:stretch>
            <a:fillRect/>
          </a:stretch>
        </p:blipFill>
        <p:spPr>
          <a:xfrm>
            <a:off x="9435193" y="1485627"/>
            <a:ext cx="2552700" cy="1047750"/>
          </a:xfrm>
          <a:prstGeom prst="rect">
            <a:avLst/>
          </a:prstGeom>
        </p:spPr>
      </p:pic>
      <p:pic>
        <p:nvPicPr>
          <p:cNvPr id="3" name="Picture 2">
            <a:extLst>
              <a:ext uri="{FF2B5EF4-FFF2-40B4-BE49-F238E27FC236}">
                <a16:creationId xmlns:a16="http://schemas.microsoft.com/office/drawing/2014/main" id="{D1AC9E69-09F0-F986-9FDC-ADAF5C019585}"/>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EA361FF-CAC6-F902-5B52-67B40A2424D1}"/>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5E34684-9061-FAB0-96F0-C7534C76D2C2}"/>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01F3ACB-5871-9E7F-25AF-94920A85EA7E}"/>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2E6F531-6CAA-CE17-8334-F4A0AC26E759}"/>
              </a:ext>
            </a:extLst>
          </p:cNvPr>
          <p:cNvPicPr>
            <a:picLocks noChangeAspect="1"/>
          </p:cNvPicPr>
          <p:nvPr/>
        </p:nvPicPr>
        <p:blipFill>
          <a:blip r:embed="rId2"/>
          <a:stretch>
            <a:fillRect/>
          </a:stretch>
        </p:blipFill>
        <p:spPr>
          <a:xfrm>
            <a:off x="0" y="95775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A00204B-BBC7-3C52-48F7-B38FE366DA7E}"/>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1A0CA21-2C47-C43D-8528-4AAFA467161E}"/>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D96F9C0-D199-08E4-28FE-033E316C37D3}"/>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512</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96</cp:revision>
  <dcterms:created xsi:type="dcterms:W3CDTF">2020-01-06T09:48:40Z</dcterms:created>
  <dcterms:modified xsi:type="dcterms:W3CDTF">2023-10-18T07:17:00Z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