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25/10/2023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42 </a:t>
            </a:r>
            <a:r>
              <a:rPr lang="en-US" altLang="en-US" sz="1600" b="1" dirty="0"/>
              <a:t>(</a:t>
            </a:r>
            <a:r>
              <a:rPr lang="en-US" altLang="en-US" b="1" dirty="0"/>
              <a:t>16/10/2023 – 22/10/2023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2DB3700D-B7D3-6DD1-8A38-41D7B979D6F3}"/>
              </a:ext>
            </a:extLst>
          </p:cNvPr>
          <p:cNvPicPr>
            <a:picLocks noChangeAspect="1"/>
          </p:cNvPicPr>
          <p:nvPr/>
        </p:nvPicPr>
        <p:blipFill>
          <a:blip r:embed="rId2"/>
          <a:stretch>
            <a:fillRect/>
          </a:stretch>
        </p:blipFill>
        <p:spPr>
          <a:xfrm>
            <a:off x="1328736" y="1958612"/>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29EE0EC-9222-0755-CDF0-0CB5135D54A1}"/>
              </a:ext>
            </a:extLst>
          </p:cNvPr>
          <p:cNvPicPr>
            <a:picLocks noChangeAspect="1"/>
          </p:cNvPicPr>
          <p:nvPr/>
        </p:nvPicPr>
        <p:blipFill>
          <a:blip r:embed="rId3"/>
          <a:stretch>
            <a:fillRect/>
          </a:stretch>
        </p:blipFill>
        <p:spPr>
          <a:xfrm>
            <a:off x="1625642"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3"/>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4"/>
          <a:stretch>
            <a:fillRect/>
          </a:stretch>
        </p:blipFill>
        <p:spPr>
          <a:xfrm>
            <a:off x="0" y="990276"/>
            <a:ext cx="5404396" cy="2777025"/>
          </a:xfrm>
          <a:prstGeom prst="rect">
            <a:avLst/>
          </a:prstGeom>
        </p:spPr>
      </p:pic>
      <p:pic>
        <p:nvPicPr>
          <p:cNvPr id="2" name="Picture 1">
            <a:extLst>
              <a:ext uri="{FF2B5EF4-FFF2-40B4-BE49-F238E27FC236}">
                <a16:creationId xmlns:a16="http://schemas.microsoft.com/office/drawing/2014/main" id="{76BFF873-C0FD-1540-A48D-5CBF2EFB6436}"/>
              </a:ext>
            </a:extLst>
          </p:cNvPr>
          <p:cNvPicPr>
            <a:picLocks noChangeAspect="1"/>
          </p:cNvPicPr>
          <p:nvPr/>
        </p:nvPicPr>
        <p:blipFill>
          <a:blip r:embed="rId5"/>
          <a:stretch>
            <a:fillRect/>
          </a:stretch>
        </p:blipFill>
        <p:spPr>
          <a:xfrm>
            <a:off x="9435193" y="1485627"/>
            <a:ext cx="2552700" cy="1047750"/>
          </a:xfrm>
          <a:prstGeom prst="rect">
            <a:avLst/>
          </a:prstGeom>
        </p:spPr>
      </p:pic>
      <p:pic>
        <p:nvPicPr>
          <p:cNvPr id="4" name="Picture 3">
            <a:extLst>
              <a:ext uri="{FF2B5EF4-FFF2-40B4-BE49-F238E27FC236}">
                <a16:creationId xmlns:a16="http://schemas.microsoft.com/office/drawing/2014/main" id="{DB6B2B90-9F51-3FEB-8594-D71BA001D5AE}"/>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pic>
        <p:nvPicPr>
          <p:cNvPr id="2" name="Picture 1">
            <a:extLst>
              <a:ext uri="{FF2B5EF4-FFF2-40B4-BE49-F238E27FC236}">
                <a16:creationId xmlns:a16="http://schemas.microsoft.com/office/drawing/2014/main" id="{76BFF873-C0FD-1540-A48D-5CBF2EFB6436}"/>
              </a:ext>
            </a:extLst>
          </p:cNvPr>
          <p:cNvPicPr>
            <a:picLocks noChangeAspect="1"/>
          </p:cNvPicPr>
          <p:nvPr/>
        </p:nvPicPr>
        <p:blipFill>
          <a:blip r:embed="rId2"/>
          <a:stretch>
            <a:fillRect/>
          </a:stretch>
        </p:blipFill>
        <p:spPr>
          <a:xfrm>
            <a:off x="9435193" y="1485627"/>
            <a:ext cx="2552700" cy="1047750"/>
          </a:xfrm>
          <a:prstGeom prst="rect">
            <a:avLst/>
          </a:prstGeom>
        </p:spPr>
      </p:pic>
      <p:pic>
        <p:nvPicPr>
          <p:cNvPr id="3" name="Picture 2">
            <a:extLst>
              <a:ext uri="{FF2B5EF4-FFF2-40B4-BE49-F238E27FC236}">
                <a16:creationId xmlns:a16="http://schemas.microsoft.com/office/drawing/2014/main" id="{F886C65A-83CD-584B-6E5F-91471497C8F6}"/>
              </a:ext>
            </a:extLst>
          </p:cNvPr>
          <p:cNvPicPr>
            <a:picLocks noChangeAspect="1"/>
          </p:cNvPicPr>
          <p:nvPr/>
        </p:nvPicPr>
        <p:blipFill>
          <a:blip r:embed="rId3"/>
          <a:stretch>
            <a:fillRect/>
          </a:stretch>
        </p:blipFill>
        <p:spPr>
          <a:xfrm>
            <a:off x="0" y="1485627"/>
            <a:ext cx="9353006" cy="4682699"/>
          </a:xfrm>
          <a:prstGeom prst="rect">
            <a:avLst/>
          </a:prstGeom>
        </p:spPr>
      </p:pic>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0C30A3C1-3A63-9473-5673-0C5F43A2E053}"/>
              </a:ext>
            </a:extLst>
          </p:cNvPr>
          <p:cNvPicPr>
            <a:picLocks noChangeAspect="1"/>
          </p:cNvPicPr>
          <p:nvPr/>
        </p:nvPicPr>
        <p:blipFill>
          <a:blip r:embed="rId2"/>
          <a:stretch>
            <a:fillRect/>
          </a:stretch>
        </p:blipFill>
        <p:spPr>
          <a:xfrm>
            <a:off x="1762125" y="1006928"/>
            <a:ext cx="8667750" cy="379943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1DF51F64-F58B-A32D-F1F3-F27546E85630}"/>
              </a:ext>
            </a:extLst>
          </p:cNvPr>
          <p:cNvPicPr>
            <a:picLocks noChangeAspect="1"/>
          </p:cNvPicPr>
          <p:nvPr/>
        </p:nvPicPr>
        <p:blipFill>
          <a:blip r:embed="rId3"/>
          <a:stretch>
            <a:fillRect/>
          </a:stretch>
        </p:blipFill>
        <p:spPr>
          <a:xfrm>
            <a:off x="0" y="1025067"/>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4DDC1433-BC87-FC31-F8DC-054C47797771}"/>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F30B3C46-2AC6-F3AC-804C-BAFC889971E5}"/>
              </a:ext>
            </a:extLst>
          </p:cNvPr>
          <p:cNvPicPr>
            <a:picLocks noChangeAspect="1"/>
          </p:cNvPicPr>
          <p:nvPr/>
        </p:nvPicPr>
        <p:blipFill>
          <a:blip r:embed="rId2"/>
          <a:stretch>
            <a:fillRect/>
          </a:stretch>
        </p:blipFill>
        <p:spPr>
          <a:xfrm>
            <a:off x="0" y="975174"/>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CF46A0C0-17BB-6B93-63C8-591DE9F0BB92}"/>
              </a:ext>
            </a:extLst>
          </p:cNvPr>
          <p:cNvPicPr>
            <a:picLocks noChangeAspect="1"/>
          </p:cNvPicPr>
          <p:nvPr/>
        </p:nvPicPr>
        <p:blipFill>
          <a:blip r:embed="rId3"/>
          <a:stretch>
            <a:fillRect/>
          </a:stretch>
        </p:blipFill>
        <p:spPr>
          <a:xfrm>
            <a:off x="0" y="98854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A2A944AA-68E3-9D3E-68B8-8A69BCE29EC7}"/>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4B72BD0E-13ED-B4DF-D169-FEC7468644E9}"/>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520</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97</cp:revision>
  <dcterms:created xsi:type="dcterms:W3CDTF">2020-01-06T09:48:40Z</dcterms:created>
  <dcterms:modified xsi:type="dcterms:W3CDTF">2023-10-25T07:55:06Z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