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01/11/2023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43 </a:t>
            </a:r>
            <a:r>
              <a:rPr lang="en-US" altLang="en-US" sz="1600" b="1" dirty="0"/>
              <a:t>(</a:t>
            </a:r>
            <a:r>
              <a:rPr lang="en-US" altLang="en-US" b="1" dirty="0"/>
              <a:t>23/10/2023 – 29/10/2023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CCC68139-B914-5128-BF68-17EB35E19696}"/>
              </a:ext>
            </a:extLst>
          </p:cNvPr>
          <p:cNvPicPr>
            <a:picLocks noChangeAspect="1"/>
          </p:cNvPicPr>
          <p:nvPr/>
        </p:nvPicPr>
        <p:blipFill>
          <a:blip r:embed="rId2"/>
          <a:stretch>
            <a:fillRect/>
          </a:stretch>
        </p:blipFill>
        <p:spPr>
          <a:xfrm>
            <a:off x="1328736" y="2001339"/>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40D052B-9541-4AE1-C249-FCBAFEED2540}"/>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3"/>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4"/>
          <a:stretch>
            <a:fillRect/>
          </a:stretch>
        </p:blipFill>
        <p:spPr>
          <a:xfrm>
            <a:off x="0" y="990276"/>
            <a:ext cx="5404396" cy="2777025"/>
          </a:xfrm>
          <a:prstGeom prst="rect">
            <a:avLst/>
          </a:prstGeom>
        </p:spPr>
      </p:pic>
      <p:pic>
        <p:nvPicPr>
          <p:cNvPr id="2" name="Picture 1">
            <a:extLst>
              <a:ext uri="{FF2B5EF4-FFF2-40B4-BE49-F238E27FC236}">
                <a16:creationId xmlns:a16="http://schemas.microsoft.com/office/drawing/2014/main" id="{76BFF873-C0FD-1540-A48D-5CBF2EFB6436}"/>
              </a:ext>
            </a:extLst>
          </p:cNvPr>
          <p:cNvPicPr>
            <a:picLocks noChangeAspect="1"/>
          </p:cNvPicPr>
          <p:nvPr/>
        </p:nvPicPr>
        <p:blipFill>
          <a:blip r:embed="rId5"/>
          <a:stretch>
            <a:fillRect/>
          </a:stretch>
        </p:blipFill>
        <p:spPr>
          <a:xfrm>
            <a:off x="9435193" y="1485627"/>
            <a:ext cx="2552700" cy="1047750"/>
          </a:xfrm>
          <a:prstGeom prst="rect">
            <a:avLst/>
          </a:prstGeom>
        </p:spPr>
      </p:pic>
      <p:pic>
        <p:nvPicPr>
          <p:cNvPr id="3" name="Picture 2">
            <a:extLst>
              <a:ext uri="{FF2B5EF4-FFF2-40B4-BE49-F238E27FC236}">
                <a16:creationId xmlns:a16="http://schemas.microsoft.com/office/drawing/2014/main" id="{E043734F-AD15-201B-204B-7266F23DAC71}"/>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pic>
        <p:nvPicPr>
          <p:cNvPr id="2" name="Picture 1">
            <a:extLst>
              <a:ext uri="{FF2B5EF4-FFF2-40B4-BE49-F238E27FC236}">
                <a16:creationId xmlns:a16="http://schemas.microsoft.com/office/drawing/2014/main" id="{76BFF873-C0FD-1540-A48D-5CBF2EFB6436}"/>
              </a:ext>
            </a:extLst>
          </p:cNvPr>
          <p:cNvPicPr>
            <a:picLocks noChangeAspect="1"/>
          </p:cNvPicPr>
          <p:nvPr/>
        </p:nvPicPr>
        <p:blipFill>
          <a:blip r:embed="rId2"/>
          <a:stretch>
            <a:fillRect/>
          </a:stretch>
        </p:blipFill>
        <p:spPr>
          <a:xfrm>
            <a:off x="9435193" y="1485627"/>
            <a:ext cx="2552700" cy="1047750"/>
          </a:xfrm>
          <a:prstGeom prst="rect">
            <a:avLst/>
          </a:prstGeom>
        </p:spPr>
      </p:pic>
      <p:pic>
        <p:nvPicPr>
          <p:cNvPr id="3" name="Picture 2">
            <a:extLst>
              <a:ext uri="{FF2B5EF4-FFF2-40B4-BE49-F238E27FC236}">
                <a16:creationId xmlns:a16="http://schemas.microsoft.com/office/drawing/2014/main" id="{F886C65A-83CD-584B-6E5F-91471497C8F6}"/>
              </a:ext>
            </a:extLst>
          </p:cNvPr>
          <p:cNvPicPr>
            <a:picLocks noChangeAspect="1"/>
          </p:cNvPicPr>
          <p:nvPr/>
        </p:nvPicPr>
        <p:blipFill>
          <a:blip r:embed="rId3"/>
          <a:stretch>
            <a:fillRect/>
          </a:stretch>
        </p:blipFill>
        <p:spPr>
          <a:xfrm>
            <a:off x="0" y="1485627"/>
            <a:ext cx="9353006" cy="4682699"/>
          </a:xfrm>
          <a:prstGeom prst="rect">
            <a:avLst/>
          </a:prstGeom>
        </p:spPr>
      </p:pic>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38B605BC-EF33-C526-C8AB-255A5A794386}"/>
              </a:ext>
            </a:extLst>
          </p:cNvPr>
          <p:cNvPicPr>
            <a:picLocks noChangeAspect="1"/>
          </p:cNvPicPr>
          <p:nvPr/>
        </p:nvPicPr>
        <p:blipFill>
          <a:blip r:embed="rId2"/>
          <a:stretch>
            <a:fillRect/>
          </a:stretch>
        </p:blipFill>
        <p:spPr>
          <a:xfrm>
            <a:off x="1762125" y="1006928"/>
            <a:ext cx="8667750" cy="379943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3EA2C21D-5A72-5474-8445-A1F5BD74C560}"/>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8A9EFF39-0D2D-04BC-792F-E22249A5D3AE}"/>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CC81DA84-D6FC-45D1-8773-25600FACA187}"/>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B953B921-8938-846C-9674-E97551B36FB3}"/>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65701CA-FA17-F663-7AE5-7F43B50093BB}"/>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6" name="Picture 5">
            <a:extLst>
              <a:ext uri="{FF2B5EF4-FFF2-40B4-BE49-F238E27FC236}">
                <a16:creationId xmlns:a16="http://schemas.microsoft.com/office/drawing/2014/main" id="{FDDC98B2-7D3D-2F3A-B124-B20733A28799}"/>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526</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99</cp:revision>
  <dcterms:created xsi:type="dcterms:W3CDTF">2020-01-06T09:48:40Z</dcterms:created>
  <dcterms:modified xsi:type="dcterms:W3CDTF">2023-11-01T08:11:46Z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