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08/11/2023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44 </a:t>
            </a:r>
            <a:r>
              <a:rPr lang="en-US" altLang="en-US" sz="1600" b="1" dirty="0"/>
              <a:t>(</a:t>
            </a:r>
            <a:r>
              <a:rPr lang="en-US" altLang="en-US" b="1" dirty="0"/>
              <a:t>30/10/2023 – 05/11/2023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3FA9A078-29CB-0972-82CF-48B80DB414D6}"/>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BB55D2C-2945-8450-B927-EF16AEC4C7A6}"/>
              </a:ext>
            </a:extLst>
          </p:cNvPr>
          <p:cNvPicPr>
            <a:picLocks noChangeAspect="1"/>
          </p:cNvPicPr>
          <p:nvPr/>
        </p:nvPicPr>
        <p:blipFill>
          <a:blip r:embed="rId3"/>
          <a:stretch>
            <a:fillRect/>
          </a:stretch>
        </p:blipFill>
        <p:spPr>
          <a:xfrm>
            <a:off x="134696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5"/>
          <a:stretch>
            <a:fillRect/>
          </a:stretch>
        </p:blipFill>
        <p:spPr>
          <a:xfrm>
            <a:off x="9435193" y="1485627"/>
            <a:ext cx="2552700" cy="1047750"/>
          </a:xfrm>
          <a:prstGeom prst="rect">
            <a:avLst/>
          </a:prstGeom>
        </p:spPr>
      </p:pic>
      <p:pic>
        <p:nvPicPr>
          <p:cNvPr id="4" name="Picture 3">
            <a:extLst>
              <a:ext uri="{FF2B5EF4-FFF2-40B4-BE49-F238E27FC236}">
                <a16:creationId xmlns:a16="http://schemas.microsoft.com/office/drawing/2014/main" id="{9D9FE016-27B7-7C82-8D8F-C3894368204C}"/>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2"/>
          <a:stretch>
            <a:fillRect/>
          </a:stretch>
        </p:blipFill>
        <p:spPr>
          <a:xfrm>
            <a:off x="9435193" y="1485627"/>
            <a:ext cx="2552700" cy="1047750"/>
          </a:xfrm>
          <a:prstGeom prst="rect">
            <a:avLst/>
          </a:prstGeom>
        </p:spPr>
      </p:pic>
      <p:pic>
        <p:nvPicPr>
          <p:cNvPr id="3" name="Picture 2">
            <a:extLst>
              <a:ext uri="{FF2B5EF4-FFF2-40B4-BE49-F238E27FC236}">
                <a16:creationId xmlns:a16="http://schemas.microsoft.com/office/drawing/2014/main" id="{F886C65A-83CD-584B-6E5F-91471497C8F6}"/>
              </a:ext>
            </a:extLst>
          </p:cNvPr>
          <p:cNvPicPr>
            <a:picLocks noChangeAspect="1"/>
          </p:cNvPicPr>
          <p:nvPr/>
        </p:nvPicPr>
        <p:blipFill>
          <a:blip r:embed="rId3"/>
          <a:stretch>
            <a:fillRect/>
          </a:stretch>
        </p:blipFill>
        <p:spPr>
          <a:xfrm>
            <a:off x="0" y="1485627"/>
            <a:ext cx="9353006" cy="4682699"/>
          </a:xfrm>
          <a:prstGeom prst="rect">
            <a:avLst/>
          </a:prstGeom>
        </p:spPr>
      </p:pic>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DA897325-3E5F-3E70-AACF-65E3C1FBCE5E}"/>
              </a:ext>
            </a:extLst>
          </p:cNvPr>
          <p:cNvPicPr>
            <a:picLocks noChangeAspect="1"/>
          </p:cNvPicPr>
          <p:nvPr/>
        </p:nvPicPr>
        <p:blipFill>
          <a:blip r:embed="rId2"/>
          <a:stretch>
            <a:fillRect/>
          </a:stretch>
        </p:blipFill>
        <p:spPr>
          <a:xfrm>
            <a:off x="1762125" y="1024346"/>
            <a:ext cx="8667750" cy="378201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5" name="Picture 4">
            <a:extLst>
              <a:ext uri="{FF2B5EF4-FFF2-40B4-BE49-F238E27FC236}">
                <a16:creationId xmlns:a16="http://schemas.microsoft.com/office/drawing/2014/main" id="{7A0DF007-E38F-AF1A-DFFF-E2A4F6D1A7AE}"/>
              </a:ext>
            </a:extLst>
          </p:cNvPr>
          <p:cNvPicPr>
            <a:picLocks noChangeAspect="1"/>
          </p:cNvPicPr>
          <p:nvPr/>
        </p:nvPicPr>
        <p:blipFill>
          <a:blip r:embed="rId3"/>
          <a:stretch>
            <a:fillRect/>
          </a:stretch>
        </p:blipFill>
        <p:spPr>
          <a:xfrm>
            <a:off x="0" y="102506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5" name="Picture 4">
            <a:extLst>
              <a:ext uri="{FF2B5EF4-FFF2-40B4-BE49-F238E27FC236}">
                <a16:creationId xmlns:a16="http://schemas.microsoft.com/office/drawing/2014/main" id="{A7E8308A-9749-4FDB-23F1-204B8C1B379A}"/>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8380794-E0DC-9910-80CB-06BB0FBEAF86}"/>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2C2EFD99-A180-2B55-1614-4DA80082B47A}"/>
              </a:ext>
            </a:extLst>
          </p:cNvPr>
          <p:cNvPicPr>
            <a:picLocks noChangeAspect="1"/>
          </p:cNvPicPr>
          <p:nvPr/>
        </p:nvPicPr>
        <p:blipFill>
          <a:blip r:embed="rId3"/>
          <a:stretch>
            <a:fillRect/>
          </a:stretch>
        </p:blipFill>
        <p:spPr>
          <a:xfrm>
            <a:off x="0" y="100595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A471F29-902B-6EDC-687A-11FDA2D39B4B}"/>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93BF5516-3CBC-8E93-1650-9C692D39E29D}"/>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539</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100</cp:revision>
  <dcterms:created xsi:type="dcterms:W3CDTF">2020-01-06T09:48:40Z</dcterms:created>
  <dcterms:modified xsi:type="dcterms:W3CDTF">2023-11-08T10:57:25Z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