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25/11/2023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46 </a:t>
            </a:r>
            <a:r>
              <a:rPr lang="en-US" altLang="en-US" sz="1600" b="1" dirty="0"/>
              <a:t>(</a:t>
            </a:r>
            <a:r>
              <a:rPr lang="en-US" altLang="en-US" b="1" dirty="0"/>
              <a:t>13/11/2023 – 19/11/2023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612C8C1-B5E8-6584-6B25-849FBE417A5F}"/>
              </a:ext>
            </a:extLst>
          </p:cNvPr>
          <p:cNvPicPr>
            <a:picLocks noChangeAspect="1"/>
          </p:cNvPicPr>
          <p:nvPr/>
        </p:nvPicPr>
        <p:blipFill>
          <a:blip r:embed="rId2"/>
          <a:stretch>
            <a:fillRect/>
          </a:stretch>
        </p:blipFill>
        <p:spPr>
          <a:xfrm>
            <a:off x="1328736" y="173219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FD238D5-4DE9-3D36-EFA8-A6BB0E87A796}"/>
              </a:ext>
            </a:extLst>
          </p:cNvPr>
          <p:cNvPicPr>
            <a:picLocks noChangeAspect="1"/>
          </p:cNvPicPr>
          <p:nvPr/>
        </p:nvPicPr>
        <p:blipFill>
          <a:blip r:embed="rId3"/>
          <a:stretch>
            <a:fillRect/>
          </a:stretch>
        </p:blipFill>
        <p:spPr>
          <a:xfrm>
            <a:off x="1425344"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11" name="Picture 10">
            <a:extLst>
              <a:ext uri="{FF2B5EF4-FFF2-40B4-BE49-F238E27FC236}">
                <a16:creationId xmlns:a16="http://schemas.microsoft.com/office/drawing/2014/main" id="{828507C2-BFF2-A33D-7039-8A8CD86EDB1E}"/>
              </a:ext>
            </a:extLst>
          </p:cNvPr>
          <p:cNvPicPr>
            <a:picLocks noChangeAspect="1"/>
          </p:cNvPicPr>
          <p:nvPr/>
        </p:nvPicPr>
        <p:blipFill>
          <a:blip r:embed="rId5"/>
          <a:stretch>
            <a:fillRect/>
          </a:stretch>
        </p:blipFill>
        <p:spPr>
          <a:xfrm>
            <a:off x="9452610" y="1633673"/>
            <a:ext cx="2552700" cy="1047750"/>
          </a:xfrm>
          <a:prstGeom prst="rect">
            <a:avLst/>
          </a:prstGeom>
        </p:spPr>
      </p:pic>
      <p:pic>
        <p:nvPicPr>
          <p:cNvPr id="2" name="Picture 1">
            <a:extLst>
              <a:ext uri="{FF2B5EF4-FFF2-40B4-BE49-F238E27FC236}">
                <a16:creationId xmlns:a16="http://schemas.microsoft.com/office/drawing/2014/main" id="{AFBB0224-8C9C-7C33-D5EA-366BBCFB50A0}"/>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5" name="Picture 4">
            <a:extLst>
              <a:ext uri="{FF2B5EF4-FFF2-40B4-BE49-F238E27FC236}">
                <a16:creationId xmlns:a16="http://schemas.microsoft.com/office/drawing/2014/main" id="{F4FE4B9B-F73F-1580-662A-272E2C8F65BE}"/>
              </a:ext>
            </a:extLst>
          </p:cNvPr>
          <p:cNvPicPr>
            <a:picLocks noChangeAspect="1"/>
          </p:cNvPicPr>
          <p:nvPr/>
        </p:nvPicPr>
        <p:blipFill>
          <a:blip r:embed="rId2"/>
          <a:stretch>
            <a:fillRect/>
          </a:stretch>
        </p:blipFill>
        <p:spPr>
          <a:xfrm>
            <a:off x="9478736" y="1677216"/>
            <a:ext cx="2552700" cy="1047750"/>
          </a:xfrm>
          <a:prstGeom prst="rect">
            <a:avLst/>
          </a:prstGeom>
        </p:spPr>
      </p:pic>
      <p:pic>
        <p:nvPicPr>
          <p:cNvPr id="6" name="Picture 5">
            <a:extLst>
              <a:ext uri="{FF2B5EF4-FFF2-40B4-BE49-F238E27FC236}">
                <a16:creationId xmlns:a16="http://schemas.microsoft.com/office/drawing/2014/main" id="{9FC29F5B-329F-2169-E440-F6D449C4F8E4}"/>
              </a:ext>
            </a:extLst>
          </p:cNvPr>
          <p:cNvPicPr>
            <a:picLocks noChangeAspect="1"/>
          </p:cNvPicPr>
          <p:nvPr/>
        </p:nvPicPr>
        <p:blipFill>
          <a:blip r:embed="rId3"/>
          <a:stretch>
            <a:fillRect/>
          </a:stretch>
        </p:blipFill>
        <p:spPr>
          <a:xfrm>
            <a:off x="1089524" y="1465488"/>
            <a:ext cx="7767093" cy="435183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DF64B64-2885-3A19-B26B-0A9941A39F97}"/>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7C79E99-91C8-8EE8-60E1-A6CA7E34ECE6}"/>
              </a:ext>
            </a:extLst>
          </p:cNvPr>
          <p:cNvPicPr>
            <a:picLocks noChangeAspect="1"/>
          </p:cNvPicPr>
          <p:nvPr/>
        </p:nvPicPr>
        <p:blipFill>
          <a:blip r:embed="rId3"/>
          <a:stretch>
            <a:fillRect/>
          </a:stretch>
        </p:blipFill>
        <p:spPr>
          <a:xfrm>
            <a:off x="0" y="1001487"/>
            <a:ext cx="12192000" cy="5190308"/>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7FE72016-9315-617F-0876-C7199EE55A06}"/>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8DC7A7BE-6AE9-51C9-AD0D-1801F8693E46}"/>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CC4C9C4-F5C6-A2D7-6FEE-4702FD8A1B88}"/>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C080DF4B-84C6-1924-2958-9CE7E8E837D3}"/>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2793B11-626E-3103-C717-1ADADE0033C2}"/>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557</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104</cp:revision>
  <dcterms:created xsi:type="dcterms:W3CDTF">2020-01-06T09:48:40Z</dcterms:created>
  <dcterms:modified xsi:type="dcterms:W3CDTF">2023-11-25T10:41:41Z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